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51.jpg" ContentType="image/jpeg"/>
  <Override PartName="/ppt/media/image197.jpg" ContentType="image/jpeg"/>
  <Override PartName="/ppt/media/image198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09.jpg" ContentType="image/jpeg"/>
  <Override PartName="/ppt/notesSlides/notesSlide6.xml" ContentType="application/vnd.openxmlformats-officedocument.presentationml.notesSlide+xml"/>
  <Override PartName="/ppt/media/image210.jpg" ContentType="image/jpeg"/>
  <Override PartName="/ppt/media/image2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  <p:sldId id="271" r:id="rId15"/>
    <p:sldId id="272" r:id="rId16"/>
    <p:sldId id="269" r:id="rId17"/>
    <p:sldId id="270" r:id="rId1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77481" autoAdjust="0"/>
  </p:normalViewPr>
  <p:slideViewPr>
    <p:cSldViewPr>
      <p:cViewPr varScale="1">
        <p:scale>
          <a:sx n="65" d="100"/>
          <a:sy n="65" d="100"/>
        </p:scale>
        <p:origin x="720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131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6" y="0"/>
            <a:ext cx="4302125" cy="341313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15524071-5528-4750-8D4F-1662653A5102}" type="datetimeFigureOut">
              <a:rPr lang="it-IT" smtClean="0"/>
              <a:t>27/08/2024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9" y="3271838"/>
            <a:ext cx="7942262" cy="26765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125" cy="34131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6" y="6456363"/>
            <a:ext cx="4302125" cy="34131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7FFF9557-E619-48BC-A582-B3B7A201F2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0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00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6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10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1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62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9557-E619-48BC-A582-B3B7A201F2F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652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29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28" Type="http://schemas.openxmlformats.org/officeDocument/2006/relationships/image" Target="../media/image27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88E76-2CB8-48D2-AC07-399654BC93D9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1B63-FB8C-456B-ADB1-0C2A1B581607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CB903-463B-4114-9939-ECA0C1B68F48}" type="datetime1">
              <a:rPr lang="en-US" smtClean="0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44403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70" y="0"/>
                </a:moveTo>
                <a:lnTo>
                  <a:pt x="0" y="0"/>
                </a:lnTo>
                <a:lnTo>
                  <a:pt x="0" y="1170025"/>
                </a:lnTo>
                <a:lnTo>
                  <a:pt x="1187170" y="1170025"/>
                </a:lnTo>
                <a:lnTo>
                  <a:pt x="1187170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07817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70" y="0"/>
                </a:moveTo>
                <a:lnTo>
                  <a:pt x="0" y="0"/>
                </a:lnTo>
                <a:lnTo>
                  <a:pt x="0" y="1170025"/>
                </a:lnTo>
                <a:lnTo>
                  <a:pt x="1187170" y="1170025"/>
                </a:lnTo>
                <a:lnTo>
                  <a:pt x="1187170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0976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83" y="0"/>
                </a:moveTo>
                <a:lnTo>
                  <a:pt x="0" y="0"/>
                </a:lnTo>
                <a:lnTo>
                  <a:pt x="0" y="1170025"/>
                </a:lnTo>
                <a:lnTo>
                  <a:pt x="1187183" y="1170025"/>
                </a:lnTo>
                <a:lnTo>
                  <a:pt x="1187183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17563" y="1178928"/>
            <a:ext cx="1187450" cy="1170305"/>
          </a:xfrm>
          <a:custGeom>
            <a:avLst/>
            <a:gdLst/>
            <a:ahLst/>
            <a:cxnLst/>
            <a:rect l="l" t="t" r="r" b="b"/>
            <a:pathLst>
              <a:path w="1187450" h="1170305">
                <a:moveTo>
                  <a:pt x="1187183" y="0"/>
                </a:moveTo>
                <a:lnTo>
                  <a:pt x="0" y="0"/>
                </a:lnTo>
                <a:lnTo>
                  <a:pt x="0" y="1170025"/>
                </a:lnTo>
                <a:lnTo>
                  <a:pt x="1187183" y="1170025"/>
                </a:lnTo>
                <a:lnTo>
                  <a:pt x="1187183" y="0"/>
                </a:lnTo>
                <a:close/>
              </a:path>
            </a:pathLst>
          </a:custGeom>
          <a:solidFill>
            <a:srgbClr val="A138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2258568" cy="3433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252472" y="0"/>
            <a:ext cx="5879591" cy="1287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25968" y="0"/>
            <a:ext cx="4067225" cy="171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252472" y="1281175"/>
            <a:ext cx="755345" cy="141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194987" y="1281175"/>
            <a:ext cx="149402" cy="141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531573" y="1281175"/>
            <a:ext cx="149415" cy="141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868159" y="1281175"/>
            <a:ext cx="149402" cy="141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0372953" y="1710944"/>
            <a:ext cx="1820240" cy="34381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3426968"/>
            <a:ext cx="2258568" cy="34310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52472" y="5562637"/>
            <a:ext cx="4523232" cy="12953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769607" y="5142992"/>
            <a:ext cx="5423585" cy="1715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44390" y="1178941"/>
            <a:ext cx="1187170" cy="1164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07817" y="1178941"/>
            <a:ext cx="1187170" cy="1164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680989" y="1178941"/>
            <a:ext cx="1187183" cy="1164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17563" y="1178941"/>
            <a:ext cx="1187183" cy="1164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820252" y="1295361"/>
            <a:ext cx="901611" cy="42672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066032" y="2348953"/>
            <a:ext cx="457200" cy="32136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194987" y="1295361"/>
            <a:ext cx="149402" cy="3981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5416296" y="1295361"/>
            <a:ext cx="457200" cy="42672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769607" y="1295361"/>
            <a:ext cx="454151" cy="42672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8119871" y="1295361"/>
            <a:ext cx="2253081" cy="34209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4517135" y="2348953"/>
            <a:ext cx="905256" cy="321368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5867400" y="2348953"/>
            <a:ext cx="908303" cy="32136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217664" y="2348953"/>
            <a:ext cx="908291" cy="321368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715767" y="2863507"/>
            <a:ext cx="1356359" cy="26991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715767" y="1295361"/>
            <a:ext cx="1479219" cy="3981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119871" y="4710176"/>
            <a:ext cx="2253081" cy="85246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4344390" y="1295361"/>
            <a:ext cx="1187170" cy="10535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5680989" y="1295361"/>
            <a:ext cx="1187183" cy="10535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017563" y="1295361"/>
            <a:ext cx="1187183" cy="10535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283282" y="4145153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E7794-501E-4B06-B0CC-AD56F6BB6A4A}" type="datetime1">
              <a:rPr lang="en-US" smtClean="0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D758-70A1-4ABD-B743-E092C2D0762C}" type="datetime1">
              <a:rPr lang="en-US" smtClean="0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537" y="1184211"/>
            <a:ext cx="960127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A232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4572" y="1858060"/>
            <a:ext cx="10249204" cy="1622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D4B1-343B-4311-942E-041897A3A54A}" type="datetime1">
              <a:rPr lang="en-US" smtClean="0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13" Type="http://schemas.openxmlformats.org/officeDocument/2006/relationships/image" Target="../media/image144.jpg"/><Relationship Id="rId18" Type="http://schemas.openxmlformats.org/officeDocument/2006/relationships/image" Target="../media/image148.jpg"/><Relationship Id="rId3" Type="http://schemas.openxmlformats.org/officeDocument/2006/relationships/image" Target="../media/image134.jpg"/><Relationship Id="rId21" Type="http://schemas.openxmlformats.org/officeDocument/2006/relationships/image" Target="../media/image151.jpg"/><Relationship Id="rId7" Type="http://schemas.openxmlformats.org/officeDocument/2006/relationships/image" Target="../media/image138.jpg"/><Relationship Id="rId12" Type="http://schemas.openxmlformats.org/officeDocument/2006/relationships/image" Target="../media/image143.jpg"/><Relationship Id="rId17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7.jpg"/><Relationship Id="rId20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g"/><Relationship Id="rId11" Type="http://schemas.openxmlformats.org/officeDocument/2006/relationships/image" Target="../media/image142.jpg"/><Relationship Id="rId5" Type="http://schemas.openxmlformats.org/officeDocument/2006/relationships/image" Target="../media/image136.jpg"/><Relationship Id="rId15" Type="http://schemas.openxmlformats.org/officeDocument/2006/relationships/image" Target="../media/image146.jpg"/><Relationship Id="rId10" Type="http://schemas.openxmlformats.org/officeDocument/2006/relationships/image" Target="../media/image141.jpg"/><Relationship Id="rId19" Type="http://schemas.openxmlformats.org/officeDocument/2006/relationships/image" Target="../media/image149.png"/><Relationship Id="rId4" Type="http://schemas.openxmlformats.org/officeDocument/2006/relationships/image" Target="../media/image135.png"/><Relationship Id="rId9" Type="http://schemas.openxmlformats.org/officeDocument/2006/relationships/image" Target="../media/image140.jpg"/><Relationship Id="rId14" Type="http://schemas.openxmlformats.org/officeDocument/2006/relationships/image" Target="../media/image145.png"/><Relationship Id="rId22" Type="http://schemas.openxmlformats.org/officeDocument/2006/relationships/image" Target="../media/image1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g"/><Relationship Id="rId13" Type="http://schemas.openxmlformats.org/officeDocument/2006/relationships/image" Target="../media/image163.png"/><Relationship Id="rId18" Type="http://schemas.openxmlformats.org/officeDocument/2006/relationships/image" Target="../media/image168.jpg"/><Relationship Id="rId3" Type="http://schemas.openxmlformats.org/officeDocument/2006/relationships/image" Target="../media/image154.jpg"/><Relationship Id="rId21" Type="http://schemas.openxmlformats.org/officeDocument/2006/relationships/image" Target="../media/image171.png"/><Relationship Id="rId7" Type="http://schemas.openxmlformats.org/officeDocument/2006/relationships/image" Target="../media/image158.jpg"/><Relationship Id="rId12" Type="http://schemas.openxmlformats.org/officeDocument/2006/relationships/image" Target="../media/image162.jpeg"/><Relationship Id="rId17" Type="http://schemas.openxmlformats.org/officeDocument/2006/relationships/image" Target="../media/image167.jpg"/><Relationship Id="rId2" Type="http://schemas.openxmlformats.org/officeDocument/2006/relationships/image" Target="../media/image153.jpg"/><Relationship Id="rId16" Type="http://schemas.openxmlformats.org/officeDocument/2006/relationships/image" Target="../media/image166.png"/><Relationship Id="rId20" Type="http://schemas.openxmlformats.org/officeDocument/2006/relationships/image" Target="../media/image1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jpg"/><Relationship Id="rId11" Type="http://schemas.openxmlformats.org/officeDocument/2006/relationships/image" Target="../media/image38.jpg"/><Relationship Id="rId5" Type="http://schemas.openxmlformats.org/officeDocument/2006/relationships/image" Target="../media/image156.jpg"/><Relationship Id="rId15" Type="http://schemas.openxmlformats.org/officeDocument/2006/relationships/image" Target="../media/image165.jpeg"/><Relationship Id="rId10" Type="http://schemas.openxmlformats.org/officeDocument/2006/relationships/image" Target="../media/image161.jpg"/><Relationship Id="rId19" Type="http://schemas.openxmlformats.org/officeDocument/2006/relationships/image" Target="../media/image169.png"/><Relationship Id="rId4" Type="http://schemas.openxmlformats.org/officeDocument/2006/relationships/image" Target="../media/image155.png"/><Relationship Id="rId9" Type="http://schemas.openxmlformats.org/officeDocument/2006/relationships/image" Target="../media/image160.jpg"/><Relationship Id="rId14" Type="http://schemas.openxmlformats.org/officeDocument/2006/relationships/image" Target="../media/image16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jpg"/><Relationship Id="rId18" Type="http://schemas.openxmlformats.org/officeDocument/2006/relationships/image" Target="../media/image186.jpeg"/><Relationship Id="rId26" Type="http://schemas.openxmlformats.org/officeDocument/2006/relationships/image" Target="../media/image192.svg"/><Relationship Id="rId3" Type="http://schemas.openxmlformats.org/officeDocument/2006/relationships/image" Target="../media/image173.jpg"/><Relationship Id="rId21" Type="http://schemas.openxmlformats.org/officeDocument/2006/relationships/image" Target="../media/image189.png"/><Relationship Id="rId7" Type="http://schemas.openxmlformats.org/officeDocument/2006/relationships/image" Target="../media/image177.jpg"/><Relationship Id="rId12" Type="http://schemas.openxmlformats.org/officeDocument/2006/relationships/image" Target="../media/image182.jpg"/><Relationship Id="rId17" Type="http://schemas.openxmlformats.org/officeDocument/2006/relationships/image" Target="../media/image185.png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4.png"/><Relationship Id="rId20" Type="http://schemas.openxmlformats.org/officeDocument/2006/relationships/image" Target="../media/image188.png"/><Relationship Id="rId29" Type="http://schemas.openxmlformats.org/officeDocument/2006/relationships/image" Target="../media/image19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6.png"/><Relationship Id="rId11" Type="http://schemas.openxmlformats.org/officeDocument/2006/relationships/image" Target="../media/image181.jpg"/><Relationship Id="rId24" Type="http://schemas.openxmlformats.org/officeDocument/2006/relationships/image" Target="../media/image190.png"/><Relationship Id="rId32" Type="http://schemas.openxmlformats.org/officeDocument/2006/relationships/image" Target="../media/image198.jpg"/><Relationship Id="rId5" Type="http://schemas.openxmlformats.org/officeDocument/2006/relationships/image" Target="../media/image175.jpg"/><Relationship Id="rId15" Type="http://schemas.openxmlformats.org/officeDocument/2006/relationships/hyperlink" Target="http://www.fincoweb.org/wp-content/uploads/2021/08/ATAC.png" TargetMode="External"/><Relationship Id="rId23" Type="http://schemas.openxmlformats.org/officeDocument/2006/relationships/image" Target="../media/image172.png"/><Relationship Id="rId28" Type="http://schemas.openxmlformats.org/officeDocument/2006/relationships/image" Target="../media/image194.png"/><Relationship Id="rId10" Type="http://schemas.openxmlformats.org/officeDocument/2006/relationships/image" Target="../media/image180.jpg"/><Relationship Id="rId19" Type="http://schemas.openxmlformats.org/officeDocument/2006/relationships/image" Target="../media/image187.jpeg"/><Relationship Id="rId31" Type="http://schemas.openxmlformats.org/officeDocument/2006/relationships/image" Target="../media/image197.jpg"/><Relationship Id="rId4" Type="http://schemas.openxmlformats.org/officeDocument/2006/relationships/image" Target="../media/image174.jpg"/><Relationship Id="rId9" Type="http://schemas.openxmlformats.org/officeDocument/2006/relationships/image" Target="../media/image179.jpg"/><Relationship Id="rId14" Type="http://schemas.openxmlformats.org/officeDocument/2006/relationships/image" Target="../media/image183.png"/><Relationship Id="rId22" Type="http://schemas.openxmlformats.org/officeDocument/2006/relationships/oleObject" Target="../embeddings/oleObject1.bin"/><Relationship Id="rId27" Type="http://schemas.openxmlformats.org/officeDocument/2006/relationships/image" Target="../media/image193.jpeg"/><Relationship Id="rId30" Type="http://schemas.openxmlformats.org/officeDocument/2006/relationships/image" Target="../media/image196.jpeg"/><Relationship Id="rId8" Type="http://schemas.openxmlformats.org/officeDocument/2006/relationships/image" Target="../media/image17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jpg"/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jpg"/><Relationship Id="rId11" Type="http://schemas.openxmlformats.org/officeDocument/2006/relationships/hyperlink" Target="http://www.&#64257;ncoweb.org/convenzioni/" TargetMode="External"/><Relationship Id="rId5" Type="http://schemas.openxmlformats.org/officeDocument/2006/relationships/image" Target="../media/image203.png"/><Relationship Id="rId10" Type="http://schemas.openxmlformats.org/officeDocument/2006/relationships/image" Target="../media/image208.jpg"/><Relationship Id="rId4" Type="http://schemas.openxmlformats.org/officeDocument/2006/relationships/image" Target="../media/image202.png"/><Relationship Id="rId9" Type="http://schemas.openxmlformats.org/officeDocument/2006/relationships/image" Target="../media/image2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jpg"/><Relationship Id="rId5" Type="http://schemas.openxmlformats.org/officeDocument/2006/relationships/image" Target="../media/image213.jpeg"/><Relationship Id="rId4" Type="http://schemas.openxmlformats.org/officeDocument/2006/relationships/image" Target="../media/image2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.png"/><Relationship Id="rId21" Type="http://schemas.openxmlformats.org/officeDocument/2006/relationships/image" Target="../media/image84.png"/><Relationship Id="rId42" Type="http://schemas.openxmlformats.org/officeDocument/2006/relationships/image" Target="../media/image105.png"/><Relationship Id="rId47" Type="http://schemas.openxmlformats.org/officeDocument/2006/relationships/image" Target="../media/image110.png"/><Relationship Id="rId63" Type="http://schemas.openxmlformats.org/officeDocument/2006/relationships/image" Target="../media/image126.png"/><Relationship Id="rId68" Type="http://schemas.openxmlformats.org/officeDocument/2006/relationships/image" Target="../media/image131.png"/><Relationship Id="rId7" Type="http://schemas.openxmlformats.org/officeDocument/2006/relationships/image" Target="../media/image70.png"/><Relationship Id="rId71" Type="http://schemas.openxmlformats.org/officeDocument/2006/relationships/image" Target="../media/image38.jpg"/><Relationship Id="rId2" Type="http://schemas.openxmlformats.org/officeDocument/2006/relationships/image" Target="../media/image65.png"/><Relationship Id="rId16" Type="http://schemas.openxmlformats.org/officeDocument/2006/relationships/image" Target="../media/image79.jpg"/><Relationship Id="rId29" Type="http://schemas.openxmlformats.org/officeDocument/2006/relationships/image" Target="../media/image92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32" Type="http://schemas.openxmlformats.org/officeDocument/2006/relationships/image" Target="../media/image95.png"/><Relationship Id="rId37" Type="http://schemas.openxmlformats.org/officeDocument/2006/relationships/image" Target="../media/image100.png"/><Relationship Id="rId40" Type="http://schemas.openxmlformats.org/officeDocument/2006/relationships/image" Target="../media/image103.png"/><Relationship Id="rId45" Type="http://schemas.openxmlformats.org/officeDocument/2006/relationships/image" Target="../media/image108.png"/><Relationship Id="rId53" Type="http://schemas.openxmlformats.org/officeDocument/2006/relationships/image" Target="../media/image116.png"/><Relationship Id="rId58" Type="http://schemas.openxmlformats.org/officeDocument/2006/relationships/image" Target="../media/image121.png"/><Relationship Id="rId66" Type="http://schemas.openxmlformats.org/officeDocument/2006/relationships/image" Target="../media/image129.png"/><Relationship Id="rId5" Type="http://schemas.openxmlformats.org/officeDocument/2006/relationships/image" Target="../media/image68.png"/><Relationship Id="rId61" Type="http://schemas.openxmlformats.org/officeDocument/2006/relationships/image" Target="../media/image124.png"/><Relationship Id="rId19" Type="http://schemas.openxmlformats.org/officeDocument/2006/relationships/image" Target="../media/image8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Relationship Id="rId43" Type="http://schemas.openxmlformats.org/officeDocument/2006/relationships/image" Target="../media/image106.png"/><Relationship Id="rId48" Type="http://schemas.openxmlformats.org/officeDocument/2006/relationships/image" Target="../media/image111.png"/><Relationship Id="rId56" Type="http://schemas.openxmlformats.org/officeDocument/2006/relationships/image" Target="../media/image119.png"/><Relationship Id="rId64" Type="http://schemas.openxmlformats.org/officeDocument/2006/relationships/image" Target="../media/image127.png"/><Relationship Id="rId69" Type="http://schemas.openxmlformats.org/officeDocument/2006/relationships/image" Target="../media/image132.png"/><Relationship Id="rId8" Type="http://schemas.openxmlformats.org/officeDocument/2006/relationships/image" Target="../media/image71.png"/><Relationship Id="rId51" Type="http://schemas.openxmlformats.org/officeDocument/2006/relationships/image" Target="../media/image114.png"/><Relationship Id="rId3" Type="http://schemas.openxmlformats.org/officeDocument/2006/relationships/image" Target="../media/image66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38" Type="http://schemas.openxmlformats.org/officeDocument/2006/relationships/image" Target="../media/image101.png"/><Relationship Id="rId46" Type="http://schemas.openxmlformats.org/officeDocument/2006/relationships/image" Target="../media/image109.png"/><Relationship Id="rId59" Type="http://schemas.openxmlformats.org/officeDocument/2006/relationships/image" Target="../media/image122.png"/><Relationship Id="rId67" Type="http://schemas.openxmlformats.org/officeDocument/2006/relationships/image" Target="../media/image130.png"/><Relationship Id="rId20" Type="http://schemas.openxmlformats.org/officeDocument/2006/relationships/image" Target="../media/image83.png"/><Relationship Id="rId41" Type="http://schemas.openxmlformats.org/officeDocument/2006/relationships/image" Target="../media/image104.png"/><Relationship Id="rId54" Type="http://schemas.openxmlformats.org/officeDocument/2006/relationships/image" Target="../media/image117.png"/><Relationship Id="rId62" Type="http://schemas.openxmlformats.org/officeDocument/2006/relationships/image" Target="../media/image125.png"/><Relationship Id="rId7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49" Type="http://schemas.openxmlformats.org/officeDocument/2006/relationships/image" Target="../media/image112.png"/><Relationship Id="rId57" Type="http://schemas.openxmlformats.org/officeDocument/2006/relationships/image" Target="../media/image120.png"/><Relationship Id="rId10" Type="http://schemas.openxmlformats.org/officeDocument/2006/relationships/image" Target="../media/image73.png"/><Relationship Id="rId31" Type="http://schemas.openxmlformats.org/officeDocument/2006/relationships/image" Target="../media/image94.png"/><Relationship Id="rId44" Type="http://schemas.openxmlformats.org/officeDocument/2006/relationships/image" Target="../media/image107.png"/><Relationship Id="rId52" Type="http://schemas.openxmlformats.org/officeDocument/2006/relationships/image" Target="../media/image115.png"/><Relationship Id="rId60" Type="http://schemas.openxmlformats.org/officeDocument/2006/relationships/image" Target="../media/image123.png"/><Relationship Id="rId65" Type="http://schemas.openxmlformats.org/officeDocument/2006/relationships/image" Target="../media/image12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9" Type="http://schemas.openxmlformats.org/officeDocument/2006/relationships/image" Target="../media/image102.png"/><Relationship Id="rId34" Type="http://schemas.openxmlformats.org/officeDocument/2006/relationships/image" Target="../media/image97.png"/><Relationship Id="rId50" Type="http://schemas.openxmlformats.org/officeDocument/2006/relationships/image" Target="../media/image113.png"/><Relationship Id="rId55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0E37718-CB05-430F-86EC-00EAF1D2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28" y="1277997"/>
            <a:ext cx="8618562" cy="429181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9E889EA-363D-4AB0-9790-B9BF9D2FD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" b="3955"/>
          <a:stretch/>
        </p:blipFill>
        <p:spPr>
          <a:xfrm>
            <a:off x="1742073" y="44928"/>
            <a:ext cx="9028137" cy="124858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6BFE6AD-EEB5-49F3-AB47-F36BE3367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5" y="2438400"/>
            <a:ext cx="1777093" cy="327660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8A58EA-514A-4243-8BD1-5BAF5B52EAD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20200" y="649596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</a:t>
            </a:fld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32408" y="3962400"/>
            <a:ext cx="432532" cy="512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5561444" y="9952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87785" y="1145802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-112162"/>
            <a:ext cx="2284649" cy="2170430"/>
            <a:chOff x="0" y="380"/>
            <a:chExt cx="2284649" cy="2170430"/>
          </a:xfrm>
        </p:grpSpPr>
        <p:sp>
          <p:nvSpPr>
            <p:cNvPr id="7" name="object 7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6241" y="1865141"/>
              <a:ext cx="978408" cy="2499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466131" y="3172390"/>
            <a:ext cx="1463040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ACMI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Chiusure 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Meccanismi</a:t>
            </a:r>
            <a:r>
              <a:rPr sz="1050" i="1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</a:t>
            </a:r>
            <a:endParaRPr sz="1050" i="1" dirty="0"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4496" y="6077223"/>
            <a:ext cx="1999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AIFIL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</a:t>
            </a:r>
            <a:endParaRPr lang="it-IT" sz="1050" i="1" spc="10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Fabbricanti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 Insegne</a:t>
            </a:r>
            <a:r>
              <a:rPr sz="1050" i="1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Luminose</a:t>
            </a:r>
            <a:endParaRPr sz="1050" i="1" dirty="0"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0076" y="2043744"/>
            <a:ext cx="1579967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35" dirty="0">
                <a:solidFill>
                  <a:srgbClr val="231F20"/>
                </a:solidFill>
                <a:cs typeface="Roboto Condensed"/>
              </a:rPr>
              <a:t>AIPAA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per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 err="1">
                <a:solidFill>
                  <a:srgbClr val="231F20"/>
                </a:solidFill>
                <a:cs typeface="Roboto Condensed"/>
              </a:rPr>
              <a:t>l’Anticaduta</a:t>
            </a:r>
            <a:r>
              <a:rPr lang="it-IT" sz="1050" i="1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l’Antinfortunistica</a:t>
            </a:r>
            <a:endParaRPr sz="1050" i="1" dirty="0"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47351" y="4572000"/>
            <a:ext cx="1865389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ANACI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Amministratori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Condominiali  e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Immobiliari</a:t>
            </a:r>
            <a:endParaRPr sz="1050" i="1" dirty="0"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38314" y="5978844"/>
            <a:ext cx="1712112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ANCCA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Contabilizzazione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Calore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3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Acqua</a:t>
            </a:r>
            <a:endParaRPr sz="1050" i="1" dirty="0"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0092" y="2195315"/>
            <a:ext cx="192725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ANCSA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Centri  Soccorso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Autoveicoli</a:t>
            </a:r>
            <a:endParaRPr sz="1050" i="1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68834" y="3340035"/>
            <a:ext cx="165301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ANFIT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per </a:t>
            </a:r>
            <a:r>
              <a:rPr sz="1050" i="1" spc="15" dirty="0">
                <a:solidFill>
                  <a:srgbClr val="231F20"/>
                </a:solidFill>
                <a:cs typeface="Roboto Condensed"/>
              </a:rPr>
              <a:t>la 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Tutela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050" i="1" spc="-9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Finestra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Made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in</a:t>
            </a:r>
            <a:r>
              <a:rPr sz="1050" i="1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Italy</a:t>
            </a:r>
            <a:endParaRPr sz="1050" i="1" dirty="0"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65349" y="4660145"/>
            <a:ext cx="1649389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lang="it-IT" sz="1050" b="1" dirty="0">
                <a:solidFill>
                  <a:srgbClr val="231F20"/>
                </a:solidFill>
                <a:cs typeface="Roboto Condensed"/>
              </a:rPr>
              <a:t>ANNA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Noleggio</a:t>
            </a:r>
            <a:r>
              <a:rPr sz="1050" i="1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Autogru</a:t>
            </a:r>
            <a:endParaRPr sz="1050" i="1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050" i="1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Trasporti</a:t>
            </a:r>
            <a:r>
              <a:rPr sz="1050" i="1" spc="-5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Eccezionali</a:t>
            </a:r>
            <a:endParaRPr sz="1050" i="1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89211" y="6058270"/>
            <a:ext cx="1649388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35" dirty="0">
                <a:solidFill>
                  <a:srgbClr val="231F20"/>
                </a:solidFill>
                <a:cs typeface="Roboto Condensed"/>
              </a:rPr>
              <a:t>ANIPA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Imprese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Pozzi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Per</a:t>
            </a:r>
            <a:r>
              <a:rPr sz="1050" i="1" spc="-5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Acqua</a:t>
            </a:r>
            <a:endParaRPr sz="1050" i="1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25404" y="2319285"/>
            <a:ext cx="204704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ANSAG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lang="it-IT" sz="1050" i="1" spc="5" dirty="0">
                <a:solidFill>
                  <a:srgbClr val="231F20"/>
                </a:solidFill>
                <a:cs typeface="Roboto Condensed"/>
              </a:rPr>
              <a:t>N</a:t>
            </a:r>
            <a:r>
              <a:rPr sz="1050" i="1" spc="10" dirty="0" err="1">
                <a:solidFill>
                  <a:srgbClr val="231F20"/>
                </a:solidFill>
                <a:cs typeface="Roboto Condensed"/>
              </a:rPr>
              <a:t>azionale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  </a:t>
            </a:r>
            <a:endParaRPr lang="it-IT" sz="1050" i="1" spc="10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lang="it-IT" sz="1050" i="1" spc="5" dirty="0">
                <a:solidFill>
                  <a:srgbClr val="231F20"/>
                </a:solidFill>
                <a:cs typeface="Roboto Condensed"/>
              </a:rPr>
              <a:t>S</a:t>
            </a: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agomatori</a:t>
            </a:r>
            <a:endParaRPr sz="1050" i="1" dirty="0">
              <a:cs typeface="Roboto Condense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33427" y="3387885"/>
            <a:ext cx="203517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</a:rPr>
              <a:t>ARCHEOIMPRESE</a:t>
            </a: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</a:rPr>
              <a:t>Associazione Italiana </a:t>
            </a:r>
            <a:r>
              <a:rPr sz="1050" i="1" spc="5" dirty="0" err="1">
                <a:solidFill>
                  <a:srgbClr val="231F20"/>
                </a:solidFill>
              </a:rPr>
              <a:t>Imprese</a:t>
            </a:r>
            <a:r>
              <a:rPr sz="1050" i="1" spc="5" dirty="0">
                <a:solidFill>
                  <a:srgbClr val="231F20"/>
                </a:solidFill>
              </a:rPr>
              <a:t>  </a:t>
            </a:r>
            <a:endParaRPr lang="it-IT" sz="1050" i="1" spc="5" dirty="0">
              <a:solidFill>
                <a:srgbClr val="231F20"/>
              </a:solidFill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</a:rPr>
              <a:t>di Archeologia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124451" y="4580152"/>
            <a:ext cx="1649389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ARI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Restauratori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d’Italia</a:t>
            </a:r>
            <a:endParaRPr sz="1050" i="1" dirty="0">
              <a:cs typeface="Roboto Condense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11552" y="5859920"/>
            <a:ext cx="1938997" cy="7566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ASSITES</a:t>
            </a:r>
            <a:endParaRPr sz="105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</a:t>
            </a:r>
            <a:r>
              <a:rPr sz="1050" i="1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-10" dirty="0">
                <a:solidFill>
                  <a:srgbClr val="231F20"/>
                </a:solidFill>
                <a:cs typeface="Roboto Condensed"/>
              </a:rPr>
              <a:t>Tende,</a:t>
            </a:r>
            <a:endParaRPr sz="1050" i="1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050" i="1" spc="-5" dirty="0">
                <a:solidFill>
                  <a:srgbClr val="231F20"/>
                </a:solidFill>
                <a:cs typeface="Roboto Condensed"/>
              </a:rPr>
              <a:t>Schermature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solari</a:t>
            </a:r>
            <a:endParaRPr sz="1050" i="1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050" i="1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Chiusure 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Tecniche</a:t>
            </a:r>
            <a:r>
              <a:rPr sz="1050" i="1" spc="-9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Oscuranti</a:t>
            </a:r>
            <a:endParaRPr sz="1050" i="1" dirty="0">
              <a:cs typeface="Roboto Condense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307740" y="1789176"/>
            <a:ext cx="923544" cy="268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object 27"/>
          <p:cNvSpPr txBox="1"/>
          <p:nvPr/>
        </p:nvSpPr>
        <p:spPr>
          <a:xfrm>
            <a:off x="3317473" y="3200400"/>
            <a:ext cx="144907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AISES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0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Segnaletica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4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Sicurezza</a:t>
            </a:r>
            <a:endParaRPr sz="1050" i="1" dirty="0">
              <a:cs typeface="Roboto Condense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17345" y="2078249"/>
            <a:ext cx="199910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ACEPER</a:t>
            </a:r>
            <a:endParaRPr sz="1050" dirty="0">
              <a:cs typeface="Roboto Condensed"/>
            </a:endParaRPr>
          </a:p>
          <a:p>
            <a:pPr marL="12700">
              <a:lnSpc>
                <a:spcPts val="1280"/>
              </a:lnSpc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consumatori</a:t>
            </a:r>
            <a:endParaRPr sz="1050" i="1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050" i="1" spc="10" dirty="0">
                <a:solidFill>
                  <a:srgbClr val="231F20"/>
                </a:solidFill>
                <a:cs typeface="Roboto Condensed"/>
              </a:rPr>
              <a:t>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produttori energie</a:t>
            </a:r>
            <a:r>
              <a:rPr sz="1050" i="1" spc="-4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rinnovabili</a:t>
            </a:r>
            <a:endParaRPr sz="1050" i="1" dirty="0">
              <a:cs typeface="Roboto Condense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07740" y="2971800"/>
            <a:ext cx="987551" cy="249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3" name="object 33"/>
          <p:cNvSpPr/>
          <p:nvPr/>
        </p:nvSpPr>
        <p:spPr>
          <a:xfrm>
            <a:off x="3345123" y="5516977"/>
            <a:ext cx="685800" cy="344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4" name="object 34"/>
          <p:cNvSpPr/>
          <p:nvPr/>
        </p:nvSpPr>
        <p:spPr>
          <a:xfrm>
            <a:off x="5123471" y="1851647"/>
            <a:ext cx="624827" cy="3017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5" name="object 35"/>
          <p:cNvSpPr/>
          <p:nvPr/>
        </p:nvSpPr>
        <p:spPr>
          <a:xfrm>
            <a:off x="5179704" y="2999549"/>
            <a:ext cx="943238" cy="3218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8" name="object 38"/>
          <p:cNvSpPr/>
          <p:nvPr/>
        </p:nvSpPr>
        <p:spPr>
          <a:xfrm>
            <a:off x="5118441" y="4340400"/>
            <a:ext cx="1316735" cy="249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9" name="object 39"/>
          <p:cNvSpPr/>
          <p:nvPr/>
        </p:nvSpPr>
        <p:spPr>
          <a:xfrm>
            <a:off x="5220673" y="5546619"/>
            <a:ext cx="438911" cy="416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0" name="object 40"/>
          <p:cNvSpPr/>
          <p:nvPr/>
        </p:nvSpPr>
        <p:spPr>
          <a:xfrm>
            <a:off x="7140530" y="1890548"/>
            <a:ext cx="454164" cy="4125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1" name="object 41"/>
          <p:cNvSpPr/>
          <p:nvPr/>
        </p:nvSpPr>
        <p:spPr>
          <a:xfrm>
            <a:off x="7111832" y="3207607"/>
            <a:ext cx="740664" cy="1798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2" name="object 42"/>
          <p:cNvSpPr/>
          <p:nvPr/>
        </p:nvSpPr>
        <p:spPr>
          <a:xfrm>
            <a:off x="7146861" y="4233721"/>
            <a:ext cx="1036403" cy="3566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3" name="object 43"/>
          <p:cNvSpPr/>
          <p:nvPr/>
        </p:nvSpPr>
        <p:spPr>
          <a:xfrm>
            <a:off x="7124451" y="5357659"/>
            <a:ext cx="795527" cy="4846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4" name="object 44"/>
          <p:cNvSpPr txBox="1"/>
          <p:nvPr/>
        </p:nvSpPr>
        <p:spPr>
          <a:xfrm>
            <a:off x="8882812" y="2220099"/>
            <a:ext cx="202435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ASSOBON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</a:t>
            </a:r>
            <a:endParaRPr lang="it-IT" sz="1050" i="1" spc="5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dirty="0" err="1">
                <a:solidFill>
                  <a:srgbClr val="231F20"/>
                </a:solidFill>
                <a:cs typeface="Roboto Condensed"/>
              </a:rPr>
              <a:t>Imprese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Boniﬁca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 Mine ed</a:t>
            </a:r>
            <a:endParaRPr lang="it-IT" sz="1050" i="1" spc="5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Ordigni</a:t>
            </a:r>
            <a:r>
              <a:rPr lang="it-IT" sz="1050" i="1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Residui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Bellici</a:t>
            </a:r>
            <a:endParaRPr sz="1050" i="1" dirty="0">
              <a:cs typeface="Roboto 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95157" y="1823459"/>
            <a:ext cx="454164" cy="3718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AADC2CB0-D280-47BB-A6E3-AB205AD587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35841" y="644677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10</a:t>
            </a:fld>
            <a:endParaRPr lang="it-IT" dirty="0"/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439D8835-92A4-490B-9F08-2BD49C4CF973}"/>
              </a:ext>
            </a:extLst>
          </p:cNvPr>
          <p:cNvSpPr txBox="1"/>
          <p:nvPr/>
        </p:nvSpPr>
        <p:spPr>
          <a:xfrm>
            <a:off x="1431769" y="4538721"/>
            <a:ext cx="151457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it-IT" sz="1050" b="1" spc="5" dirty="0">
                <a:solidFill>
                  <a:srgbClr val="231F20"/>
                </a:solidFill>
              </a:rPr>
              <a:t>AFIDAMP</a:t>
            </a:r>
          </a:p>
          <a:p>
            <a:endParaRPr lang="it-IT" sz="1050" b="1" spc="5" dirty="0">
              <a:solidFill>
                <a:srgbClr val="231F20"/>
              </a:solidFill>
            </a:endParaRPr>
          </a:p>
        </p:txBody>
      </p:sp>
      <p:sp>
        <p:nvSpPr>
          <p:cNvPr id="60" name="object 7">
            <a:extLst>
              <a:ext uri="{FF2B5EF4-FFF2-40B4-BE49-F238E27FC236}">
                <a16:creationId xmlns:a16="http://schemas.microsoft.com/office/drawing/2014/main" id="{14C9C43E-7596-450A-A8E5-D93308895A35}"/>
              </a:ext>
            </a:extLst>
          </p:cNvPr>
          <p:cNvSpPr txBox="1"/>
          <p:nvPr/>
        </p:nvSpPr>
        <p:spPr>
          <a:xfrm>
            <a:off x="8894949" y="3698372"/>
            <a:ext cx="1674177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cs typeface="Roboto Condensed"/>
              </a:rPr>
              <a:t>ASSOCOMPOSITI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dei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Materiali  Compositi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5" dirty="0">
                <a:solidFill>
                  <a:srgbClr val="231F20"/>
                </a:solidFill>
                <a:cs typeface="Roboto Condensed"/>
              </a:rPr>
              <a:t>Aﬃni</a:t>
            </a:r>
            <a:endParaRPr sz="1050" i="1" dirty="0">
              <a:cs typeface="Roboto Condensed"/>
            </a:endParaRPr>
          </a:p>
        </p:txBody>
      </p:sp>
      <p:sp>
        <p:nvSpPr>
          <p:cNvPr id="64" name="object 9">
            <a:extLst>
              <a:ext uri="{FF2B5EF4-FFF2-40B4-BE49-F238E27FC236}">
                <a16:creationId xmlns:a16="http://schemas.microsoft.com/office/drawing/2014/main" id="{B01AD0EB-D3D9-4AEA-AC50-1DD50EA3F2B7}"/>
              </a:ext>
            </a:extLst>
          </p:cNvPr>
          <p:cNvSpPr txBox="1"/>
          <p:nvPr/>
        </p:nvSpPr>
        <p:spPr>
          <a:xfrm>
            <a:off x="8923441" y="5070135"/>
            <a:ext cx="1983726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ASSOIDROELETTRICA</a:t>
            </a:r>
            <a:endParaRPr sz="1050" dirty="0">
              <a:cs typeface="Roboto Condensed"/>
            </a:endParaRPr>
          </a:p>
          <a:p>
            <a:pPr marL="12700" marR="252729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dei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Produttori 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Idroelettrici</a:t>
            </a:r>
            <a:endParaRPr sz="1050" i="1" dirty="0">
              <a:cs typeface="Roboto Condensed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09424251-18A7-4A1E-869E-C7A7A015EBC1}"/>
              </a:ext>
            </a:extLst>
          </p:cNvPr>
          <p:cNvSpPr/>
          <p:nvPr/>
        </p:nvSpPr>
        <p:spPr>
          <a:xfrm>
            <a:off x="8933900" y="4640177"/>
            <a:ext cx="402336" cy="4480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222CB10B-3C13-47F2-9B89-04B7556A19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1" y="2932351"/>
            <a:ext cx="1112306" cy="23636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8375057-6539-4FA0-8840-D79A6A6C1D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20" y="3262731"/>
            <a:ext cx="1083955" cy="776644"/>
          </a:xfrm>
          <a:prstGeom prst="rect">
            <a:avLst/>
          </a:prstGeom>
        </p:spPr>
      </p:pic>
      <p:sp>
        <p:nvSpPr>
          <p:cNvPr id="53" name="Rectangle 2">
            <a:extLst>
              <a:ext uri="{FF2B5EF4-FFF2-40B4-BE49-F238E27FC236}">
                <a16:creationId xmlns:a16="http://schemas.microsoft.com/office/drawing/2014/main" id="{011A3688-244D-427C-864A-F1AD83BF9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303281"/>
            <a:ext cx="189692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2700" marR="5080" lvl="0" indent="0" fontAlgn="base">
              <a:lnSpc>
                <a:spcPts val="1200"/>
              </a:lnSpc>
              <a:spcBef>
                <a:spcPts val="22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i="1" spc="5" dirty="0">
                <a:solidFill>
                  <a:srgbClr val="231F20"/>
                </a:solidFill>
              </a:rPr>
              <a:t>                     </a:t>
            </a:r>
          </a:p>
          <a:p>
            <a:pPr marL="12700" marR="5080" lvl="0" indent="0" fontAlgn="base">
              <a:lnSpc>
                <a:spcPts val="12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50" i="1" spc="5" dirty="0">
              <a:solidFill>
                <a:srgbClr val="231F20"/>
              </a:solidFill>
            </a:endParaRPr>
          </a:p>
          <a:p>
            <a:pPr marL="12700" marR="5080" lvl="0" indent="0" fontAlgn="base">
              <a:lnSpc>
                <a:spcPts val="12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sz="1050" i="1" spc="5" dirty="0">
              <a:solidFill>
                <a:srgbClr val="231F20"/>
              </a:solidFill>
            </a:endParaRPr>
          </a:p>
          <a:p>
            <a:pPr marL="12700" marR="5080" lvl="0" indent="0" fontAlgn="base">
              <a:lnSpc>
                <a:spcPts val="1200"/>
              </a:lnSpc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050" i="1" spc="5" dirty="0">
                <a:solidFill>
                  <a:srgbClr val="231F20"/>
                </a:solidFill>
              </a:rPr>
              <a:t>Associazione fabbricanti e fornitori italiani attrezzature macchine prodotti e servizi per la pulizia professionale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9FB55D65-2F99-4B70-9DAD-2ADBB45FB7A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93" y="3980919"/>
            <a:ext cx="1147653" cy="40818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72F1EDF-CC7D-C695-2EC6-EF936019FAC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50" y="5546619"/>
            <a:ext cx="1131701" cy="5493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1444" y="83820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1283" y="971195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8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45576" y="1936688"/>
            <a:ext cx="2114550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ASSOROCCIA</a:t>
            </a:r>
            <a:endParaRPr sz="1050" dirty="0">
              <a:cs typeface="Roboto Condensed"/>
            </a:endParaRPr>
          </a:p>
          <a:p>
            <a:pPr marL="12700" marR="409575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 costruttori opere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di</a:t>
            </a:r>
            <a:r>
              <a:rPr sz="1050" i="1" spc="-4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difesa</a:t>
            </a:r>
            <a:endParaRPr sz="1050" i="1" dirty="0">
              <a:cs typeface="Roboto Condensed"/>
            </a:endParaRPr>
          </a:p>
          <a:p>
            <a:pPr marL="12700">
              <a:lnSpc>
                <a:spcPts val="1200"/>
              </a:lnSpc>
            </a:pPr>
            <a:r>
              <a:rPr sz="1050" i="1" spc="10" dirty="0">
                <a:solidFill>
                  <a:srgbClr val="231F20"/>
                </a:solidFill>
                <a:cs typeface="Roboto Condensed"/>
              </a:rPr>
              <a:t>dalla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caduta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massi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valanghe</a:t>
            </a:r>
            <a:endParaRPr sz="1050" i="1" dirty="0">
              <a:cs typeface="Roboto Condense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3511" y="4520945"/>
            <a:ext cx="1917306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CNIM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Comitato Nazionale</a:t>
            </a:r>
            <a:r>
              <a:rPr sz="1050" i="1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Italiano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Manutenzione</a:t>
            </a:r>
            <a:endParaRPr sz="1050" i="1" dirty="0"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5280" y="3230908"/>
            <a:ext cx="2092173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ANISIG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 Nazionale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Imprese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Specializzate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in Indagini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Geognostiche</a:t>
            </a:r>
            <a:endParaRPr sz="1050" i="1" dirty="0"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66362" y="2124868"/>
            <a:ext cx="1354697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cs typeface="Roboto Condensed"/>
              </a:rPr>
              <a:t>FIRE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dirty="0">
                <a:solidFill>
                  <a:srgbClr val="231F20"/>
                </a:solidFill>
                <a:cs typeface="Roboto Condensed"/>
              </a:rPr>
              <a:t>Federazione</a:t>
            </a:r>
            <a:r>
              <a:rPr sz="1050" i="1" spc="-4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per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l’Uso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Razionale  dell’Energia</a:t>
            </a:r>
            <a:endParaRPr sz="1050" i="1" dirty="0"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38608" y="3423661"/>
            <a:ext cx="1717339" cy="448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ts val="2025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cs typeface="Roboto Condensed"/>
              </a:rPr>
              <a:t>FISA</a:t>
            </a:r>
            <a:endParaRPr sz="1050" dirty="0">
              <a:cs typeface="Roboto Condensed"/>
            </a:endParaRPr>
          </a:p>
          <a:p>
            <a:pPr marL="12700">
              <a:lnSpc>
                <a:spcPts val="1425"/>
              </a:lnSpc>
            </a:pPr>
            <a:r>
              <a:rPr sz="1050" i="1" dirty="0">
                <a:solidFill>
                  <a:srgbClr val="231F20"/>
                </a:solidFill>
                <a:cs typeface="Roboto Condensed"/>
              </a:rPr>
              <a:t>Fire Security</a:t>
            </a:r>
            <a:r>
              <a:rPr sz="1050" i="1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Association</a:t>
            </a:r>
            <a:endParaRPr sz="1050" i="1" dirty="0"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17417" y="4644505"/>
            <a:ext cx="2092172" cy="60272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28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FONDAZIONE</a:t>
            </a:r>
            <a:r>
              <a:rPr lang="it-IT" sz="1050" b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b="1" dirty="0">
                <a:solidFill>
                  <a:srgbClr val="231F20"/>
                </a:solidFill>
                <a:cs typeface="Roboto Condensed"/>
              </a:rPr>
              <a:t>PROM</a:t>
            </a:r>
            <a:r>
              <a:rPr sz="1050" b="1" spc="-20" dirty="0">
                <a:solidFill>
                  <a:srgbClr val="231F20"/>
                </a:solidFill>
                <a:cs typeface="Roboto Condensed"/>
              </a:rPr>
              <a:t>O</a:t>
            </a:r>
            <a:r>
              <a:rPr sz="1050" b="1" spc="-5" dirty="0">
                <a:solidFill>
                  <a:srgbClr val="231F20"/>
                </a:solidFill>
                <a:cs typeface="Roboto Condensed"/>
              </a:rPr>
              <a:t>ZIONE  ACCIAIO</a:t>
            </a:r>
            <a:endParaRPr lang="it-IT" sz="1050" b="1" spc="-5" dirty="0">
              <a:solidFill>
                <a:srgbClr val="231F20"/>
              </a:solidFill>
              <a:cs typeface="Roboto Condensed"/>
            </a:endParaRPr>
          </a:p>
          <a:p>
            <a:pPr marL="12700" marR="5080"/>
            <a:r>
              <a:rPr lang="it-IT" sz="1050" i="1" spc="5" dirty="0">
                <a:solidFill>
                  <a:srgbClr val="231F20"/>
                </a:solidFill>
              </a:rPr>
              <a:t>Ente per lo Sviluppo delle costruzioni e delle infrastrutture in acciaio</a:t>
            </a:r>
            <a:r>
              <a:rPr lang="it-IT" sz="1050" b="1" spc="-5" dirty="0">
                <a:solidFill>
                  <a:srgbClr val="231F20"/>
                </a:solidFill>
                <a:cs typeface="Roboto Condensed"/>
              </a:rPr>
              <a:t> </a:t>
            </a:r>
            <a:endParaRPr sz="1050" dirty="0"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3827" y="2048170"/>
            <a:ext cx="130556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PILE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Produttori</a:t>
            </a:r>
            <a:r>
              <a:rPr sz="1050" i="1" spc="-7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Installatori 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Lattoneria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Edile</a:t>
            </a:r>
            <a:endParaRPr sz="1050" i="1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77238" y="5792045"/>
            <a:ext cx="2092171" cy="7587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UNICMI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Unione Nazionale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delle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Industrie 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delle Costruzioni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Metalliche  dell’Involucro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 dei</a:t>
            </a:r>
            <a:r>
              <a:rPr sz="1050" i="1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Serramenti</a:t>
            </a:r>
            <a:endParaRPr sz="1050" i="1" dirty="0">
              <a:cs typeface="Roboto Condense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89395" y="5788594"/>
            <a:ext cx="2125371" cy="604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FIPER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sz="1050" i="1" dirty="0">
                <a:solidFill>
                  <a:srgbClr val="231F20"/>
                </a:solidFill>
                <a:cs typeface="Roboto Condensed"/>
              </a:rPr>
              <a:t>Federazione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Produttori 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Energia da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Fonti</a:t>
            </a:r>
            <a:r>
              <a:rPr sz="1050" i="1" spc="-2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Rinnovabili</a:t>
            </a:r>
            <a:endParaRPr sz="1050" i="1" dirty="0">
              <a:cs typeface="Roboto Condense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4400" y="1620036"/>
            <a:ext cx="917422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9" name="object 29"/>
          <p:cNvSpPr/>
          <p:nvPr/>
        </p:nvSpPr>
        <p:spPr>
          <a:xfrm>
            <a:off x="939617" y="4213966"/>
            <a:ext cx="966228" cy="347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3" name="object 33"/>
          <p:cNvSpPr/>
          <p:nvPr/>
        </p:nvSpPr>
        <p:spPr>
          <a:xfrm>
            <a:off x="3205123" y="2956050"/>
            <a:ext cx="755903" cy="292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4" name="object 34"/>
          <p:cNvSpPr/>
          <p:nvPr/>
        </p:nvSpPr>
        <p:spPr>
          <a:xfrm>
            <a:off x="3204254" y="5211959"/>
            <a:ext cx="640079" cy="365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5" name="object 35"/>
          <p:cNvSpPr/>
          <p:nvPr/>
        </p:nvSpPr>
        <p:spPr>
          <a:xfrm>
            <a:off x="5586684" y="1695983"/>
            <a:ext cx="643127" cy="350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sp>
        <p:nvSpPr>
          <p:cNvPr id="36" name="object 36"/>
          <p:cNvSpPr/>
          <p:nvPr/>
        </p:nvSpPr>
        <p:spPr>
          <a:xfrm>
            <a:off x="5573098" y="3026344"/>
            <a:ext cx="655345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7" name="object 37"/>
          <p:cNvSpPr/>
          <p:nvPr/>
        </p:nvSpPr>
        <p:spPr>
          <a:xfrm>
            <a:off x="5642864" y="4088130"/>
            <a:ext cx="737641" cy="4328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39" name="object 39"/>
          <p:cNvSpPr/>
          <p:nvPr/>
        </p:nvSpPr>
        <p:spPr>
          <a:xfrm>
            <a:off x="7993827" y="1765951"/>
            <a:ext cx="655345" cy="1661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2" name="object 42"/>
          <p:cNvSpPr/>
          <p:nvPr/>
        </p:nvSpPr>
        <p:spPr>
          <a:xfrm>
            <a:off x="10146198" y="1672792"/>
            <a:ext cx="643127" cy="519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3" name="object 43"/>
          <p:cNvSpPr txBox="1"/>
          <p:nvPr/>
        </p:nvSpPr>
        <p:spPr>
          <a:xfrm>
            <a:off x="10255948" y="2247040"/>
            <a:ext cx="2067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UNION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Unione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  </a:t>
            </a: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Organismi</a:t>
            </a:r>
            <a:r>
              <a:rPr sz="1050" i="1" spc="-40" dirty="0">
                <a:solidFill>
                  <a:srgbClr val="231F20"/>
                </a:solidFill>
                <a:cs typeface="Roboto Condensed"/>
              </a:rPr>
              <a:t> </a:t>
            </a:r>
            <a:endParaRPr lang="it-IT" sz="1050" i="1" spc="-40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sz="1050" i="1" spc="5" dirty="0" err="1">
                <a:solidFill>
                  <a:srgbClr val="231F20"/>
                </a:solidFill>
                <a:cs typeface="Roboto Condensed"/>
              </a:rPr>
              <a:t>Notiﬁcati</a:t>
            </a:r>
            <a:endParaRPr sz="1050" i="1" dirty="0">
              <a:cs typeface="Roboto Condens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0348696" y="307835"/>
            <a:ext cx="1148397" cy="6518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Segnaposto numero diapositiva 45">
            <a:extLst>
              <a:ext uri="{FF2B5EF4-FFF2-40B4-BE49-F238E27FC236}">
                <a16:creationId xmlns:a16="http://schemas.microsoft.com/office/drawing/2014/main" id="{F13258A5-7698-496B-A9E5-1A5412F595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356123" y="6239067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11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81B9A5-B962-4272-9D66-1487408AC7A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44" y="5645741"/>
            <a:ext cx="2213002" cy="292608"/>
          </a:xfrm>
          <a:prstGeom prst="rect">
            <a:avLst/>
          </a:prstGeom>
        </p:spPr>
      </p:pic>
      <p:sp>
        <p:nvSpPr>
          <p:cNvPr id="49" name="object 20">
            <a:extLst>
              <a:ext uri="{FF2B5EF4-FFF2-40B4-BE49-F238E27FC236}">
                <a16:creationId xmlns:a16="http://schemas.microsoft.com/office/drawing/2014/main" id="{C955C96E-2EF0-4870-80F2-2F3AA104EDB9}"/>
              </a:ext>
            </a:extLst>
          </p:cNvPr>
          <p:cNvSpPr txBox="1"/>
          <p:nvPr/>
        </p:nvSpPr>
        <p:spPr>
          <a:xfrm>
            <a:off x="5668509" y="5957063"/>
            <a:ext cx="1627165" cy="625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lang="it-IT" sz="1050" b="1" spc="-5" dirty="0">
                <a:solidFill>
                  <a:srgbClr val="231F20"/>
                </a:solidFill>
                <a:cs typeface="Roboto Condensed"/>
              </a:rPr>
              <a:t>MASTER</a:t>
            </a:r>
            <a:endParaRPr sz="1050" dirty="0">
              <a:cs typeface="Roboto Condensed"/>
            </a:endParaRP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r>
              <a:rPr lang="it-IT" sz="1050" i="1" spc="5" dirty="0" err="1">
                <a:solidFill>
                  <a:srgbClr val="231F20"/>
                </a:solidFill>
              </a:rPr>
              <a:t>Materials</a:t>
            </a:r>
            <a:r>
              <a:rPr lang="it-IT" sz="1050" i="1" spc="5" dirty="0">
                <a:solidFill>
                  <a:srgbClr val="231F20"/>
                </a:solidFill>
              </a:rPr>
              <a:t> and </a:t>
            </a:r>
            <a:r>
              <a:rPr lang="it-IT" sz="1050" i="1" spc="5" dirty="0" err="1">
                <a:solidFill>
                  <a:srgbClr val="231F20"/>
                </a:solidFill>
              </a:rPr>
              <a:t>Structures</a:t>
            </a:r>
            <a:r>
              <a:rPr lang="it-IT" sz="1050" i="1" spc="5" dirty="0">
                <a:solidFill>
                  <a:srgbClr val="231F20"/>
                </a:solidFill>
              </a:rPr>
              <a:t>, Testing and </a:t>
            </a:r>
            <a:r>
              <a:rPr lang="it-IT" sz="1050" i="1" spc="5" dirty="0" err="1">
                <a:solidFill>
                  <a:srgbClr val="231F20"/>
                </a:solidFill>
              </a:rPr>
              <a:t>Research</a:t>
            </a:r>
            <a:r>
              <a:rPr lang="it-IT" sz="1050" i="1" spc="5" dirty="0">
                <a:solidFill>
                  <a:srgbClr val="231F20"/>
                </a:solidFill>
              </a:rPr>
              <a:t>  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  </a:t>
            </a:r>
            <a:endParaRPr sz="1050" i="1" dirty="0">
              <a:cs typeface="Roboto Condensed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135ACF58-CE26-51A9-E3CD-F0B1743205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1" y="5443874"/>
            <a:ext cx="1247274" cy="627121"/>
          </a:xfrm>
          <a:prstGeom prst="rect">
            <a:avLst/>
          </a:prstGeom>
        </p:spPr>
      </p:pic>
      <p:sp>
        <p:nvSpPr>
          <p:cNvPr id="51" name="object 9">
            <a:extLst>
              <a:ext uri="{FF2B5EF4-FFF2-40B4-BE49-F238E27FC236}">
                <a16:creationId xmlns:a16="http://schemas.microsoft.com/office/drawing/2014/main" id="{659355EB-80D4-9FE3-F683-4AC9892B2D9D}"/>
              </a:ext>
            </a:extLst>
          </p:cNvPr>
          <p:cNvSpPr txBox="1"/>
          <p:nvPr/>
        </p:nvSpPr>
        <p:spPr>
          <a:xfrm>
            <a:off x="914400" y="6212173"/>
            <a:ext cx="143646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C</a:t>
            </a:r>
            <a:r>
              <a:rPr lang="it-IT"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ONSORZIO PER L’ITALIA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C961C60-D5E4-6D89-7FE1-0BE39577A4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20" y="3773363"/>
            <a:ext cx="794188" cy="516222"/>
          </a:xfrm>
          <a:prstGeom prst="rect">
            <a:avLst/>
          </a:prstGeo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FF6B3501-FED5-6EC9-FCDB-A8DAAE802C50}"/>
              </a:ext>
            </a:extLst>
          </p:cNvPr>
          <p:cNvSpPr txBox="1"/>
          <p:nvPr/>
        </p:nvSpPr>
        <p:spPr>
          <a:xfrm>
            <a:off x="8023901" y="4335979"/>
            <a:ext cx="1917306" cy="240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lang="it-IT" sz="1050" b="1" spc="-5" dirty="0">
                <a:solidFill>
                  <a:srgbClr val="231F20"/>
                </a:solidFill>
                <a:cs typeface="Roboto Condensed"/>
              </a:rPr>
              <a:t>UNICEDIL</a:t>
            </a:r>
            <a:endParaRPr sz="1050" dirty="0">
              <a:cs typeface="Roboto Condensed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47AB574-6501-4618-BD2F-9AA40BE63B3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17373"/>
            <a:ext cx="944331" cy="404437"/>
          </a:xfrm>
          <a:prstGeom prst="rect">
            <a:avLst/>
          </a:prstGeom>
        </p:spPr>
      </p:pic>
      <p:sp>
        <p:nvSpPr>
          <p:cNvPr id="52" name="object 11">
            <a:extLst>
              <a:ext uri="{FF2B5EF4-FFF2-40B4-BE49-F238E27FC236}">
                <a16:creationId xmlns:a16="http://schemas.microsoft.com/office/drawing/2014/main" id="{941108EA-46E1-48AE-82E3-067A970FD1BB}"/>
              </a:ext>
            </a:extLst>
          </p:cNvPr>
          <p:cNvSpPr txBox="1"/>
          <p:nvPr/>
        </p:nvSpPr>
        <p:spPr>
          <a:xfrm>
            <a:off x="959958" y="3350691"/>
            <a:ext cx="2114550" cy="612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lang="it-IT" sz="1050" b="1" spc="-10" dirty="0">
                <a:solidFill>
                  <a:srgbClr val="231F20"/>
                </a:solidFill>
                <a:cs typeface="Roboto Condensed"/>
              </a:rPr>
              <a:t>ASSOVE 462</a:t>
            </a:r>
          </a:p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lang="it-IT" sz="1050" i="1" spc="5" dirty="0" err="1">
                <a:solidFill>
                  <a:srgbClr val="231F20"/>
                </a:solidFill>
              </a:rPr>
              <a:t>Ass</a:t>
            </a:r>
            <a:r>
              <a:rPr lang="it-IT" sz="1050" i="1" spc="5" dirty="0">
                <a:solidFill>
                  <a:srgbClr val="231F20"/>
                </a:solidFill>
              </a:rPr>
              <a:t>. Organismi di Ispezione e Notificati</a:t>
            </a:r>
            <a:endParaRPr sz="1050" i="1" spc="5" dirty="0">
              <a:solidFill>
                <a:srgbClr val="231F20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0CDFAABB-EE57-4054-9ED4-F707D7774AA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56" y="2816104"/>
            <a:ext cx="2181600" cy="705600"/>
          </a:xfrm>
          <a:prstGeom prst="rect">
            <a:avLst/>
          </a:prstGeom>
        </p:spPr>
      </p:pic>
      <p:sp>
        <p:nvSpPr>
          <p:cNvPr id="53" name="object 14">
            <a:extLst>
              <a:ext uri="{FF2B5EF4-FFF2-40B4-BE49-F238E27FC236}">
                <a16:creationId xmlns:a16="http://schemas.microsoft.com/office/drawing/2014/main" id="{28A0E2B8-4747-4A73-B1E6-C66B74BABAC6}"/>
              </a:ext>
            </a:extLst>
          </p:cNvPr>
          <p:cNvSpPr txBox="1"/>
          <p:nvPr/>
        </p:nvSpPr>
        <p:spPr>
          <a:xfrm>
            <a:off x="3244700" y="2054936"/>
            <a:ext cx="2281606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cs typeface="Roboto Condensed"/>
              </a:rPr>
              <a:t>ANIG </a:t>
            </a:r>
            <a:r>
              <a:rPr sz="1050" b="1" dirty="0">
                <a:solidFill>
                  <a:srgbClr val="231F20"/>
                </a:solidFill>
                <a:cs typeface="Roboto Condensed"/>
              </a:rPr>
              <a:t>HP</a:t>
            </a:r>
            <a:endParaRPr sz="105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Associazione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Nazionale</a:t>
            </a:r>
            <a:endParaRPr sz="1050" i="1" dirty="0">
              <a:cs typeface="Roboto Condensed"/>
            </a:endParaRPr>
          </a:p>
          <a:p>
            <a:pPr marL="12700">
              <a:lnSpc>
                <a:spcPts val="1320"/>
              </a:lnSpc>
            </a:pPr>
            <a:r>
              <a:rPr sz="1050" i="1" spc="5" dirty="0">
                <a:solidFill>
                  <a:srgbClr val="231F20"/>
                </a:solidFill>
                <a:cs typeface="Roboto Condensed"/>
              </a:rPr>
              <a:t>Impianti Geotermia – Heat</a:t>
            </a:r>
            <a:r>
              <a:rPr sz="1050" i="1" spc="-3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-5" dirty="0">
                <a:solidFill>
                  <a:srgbClr val="231F20"/>
                </a:solidFill>
                <a:cs typeface="Roboto Condensed"/>
              </a:rPr>
              <a:t>Pump</a:t>
            </a:r>
            <a:endParaRPr sz="1050" i="1" dirty="0">
              <a:cs typeface="Roboto Condensed"/>
            </a:endParaRPr>
          </a:p>
        </p:txBody>
      </p:sp>
      <p:sp>
        <p:nvSpPr>
          <p:cNvPr id="54" name="object 32">
            <a:extLst>
              <a:ext uri="{FF2B5EF4-FFF2-40B4-BE49-F238E27FC236}">
                <a16:creationId xmlns:a16="http://schemas.microsoft.com/office/drawing/2014/main" id="{FFEB1C58-5954-4391-B9A7-AA357BD9F3B5}"/>
              </a:ext>
            </a:extLst>
          </p:cNvPr>
          <p:cNvSpPr/>
          <p:nvPr/>
        </p:nvSpPr>
        <p:spPr>
          <a:xfrm>
            <a:off x="3255089" y="1646041"/>
            <a:ext cx="774191" cy="3261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8DB3614F-3F52-4373-B8B5-7AB9634EFF69}"/>
              </a:ext>
            </a:extLst>
          </p:cNvPr>
          <p:cNvSpPr txBox="1"/>
          <p:nvPr/>
        </p:nvSpPr>
        <p:spPr>
          <a:xfrm>
            <a:off x="10239838" y="5339746"/>
            <a:ext cx="1868674" cy="929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25"/>
              </a:lnSpc>
              <a:spcBef>
                <a:spcPts val="100"/>
              </a:spcBef>
            </a:pPr>
            <a:r>
              <a:rPr sz="1050" b="1" spc="-25" dirty="0">
                <a:solidFill>
                  <a:srgbClr val="231F20"/>
                </a:solidFill>
                <a:cs typeface="Roboto Condensed"/>
              </a:rPr>
              <a:t>ZENITAL</a:t>
            </a:r>
            <a:endParaRPr sz="1050" dirty="0"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050" i="1" spc="15" dirty="0">
                <a:solidFill>
                  <a:srgbClr val="231F20"/>
                </a:solidFill>
                <a:cs typeface="Roboto Condensed"/>
              </a:rPr>
              <a:t>Ass</a:t>
            </a:r>
            <a:r>
              <a:rPr lang="it-IT" sz="1050" i="1" spc="15" dirty="0" err="1">
                <a:solidFill>
                  <a:srgbClr val="231F20"/>
                </a:solidFill>
                <a:cs typeface="Roboto Condensed"/>
              </a:rPr>
              <a:t>ociazione</a:t>
            </a:r>
            <a:r>
              <a:rPr lang="it-IT" sz="1050" i="1" spc="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Italiana</a:t>
            </a:r>
            <a:r>
              <a:rPr sz="1050" i="1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dirty="0" err="1">
                <a:solidFill>
                  <a:srgbClr val="231F20"/>
                </a:solidFill>
                <a:cs typeface="Roboto Condensed"/>
              </a:rPr>
              <a:t>Sistemi</a:t>
            </a:r>
            <a:endParaRPr lang="it-IT" sz="1050" i="1" dirty="0">
              <a:solidFill>
                <a:srgbClr val="231F20"/>
              </a:solidFill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lang="it-IT" sz="1050" i="1" dirty="0">
                <a:solidFill>
                  <a:srgbClr val="231F20"/>
                </a:solidFill>
                <a:cs typeface="Roboto Condensed"/>
              </a:rPr>
              <a:t>di</a:t>
            </a:r>
            <a:r>
              <a:rPr lang="it-IT" sz="1050" i="1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 err="1">
                <a:solidFill>
                  <a:srgbClr val="231F20"/>
                </a:solidFill>
                <a:cs typeface="Roboto Condensed"/>
              </a:rPr>
              <a:t>Illuminazione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 e </a:t>
            </a:r>
            <a:r>
              <a:rPr sz="1050" i="1" spc="5" dirty="0">
                <a:solidFill>
                  <a:srgbClr val="231F20"/>
                </a:solidFill>
                <a:cs typeface="Roboto Condensed"/>
              </a:rPr>
              <a:t>Ventilazione  naturali,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Sistemi per </a:t>
            </a:r>
            <a:endParaRPr lang="it-IT" sz="1050" i="1" dirty="0">
              <a:solidFill>
                <a:srgbClr val="231F20"/>
              </a:solidFill>
              <a:cs typeface="Roboto Condensed"/>
            </a:endParaRPr>
          </a:p>
          <a:p>
            <a:pPr marL="12700">
              <a:lnSpc>
                <a:spcPts val="1305"/>
              </a:lnSpc>
            </a:pPr>
            <a:r>
              <a:rPr sz="1050" i="1" spc="20" dirty="0">
                <a:solidFill>
                  <a:srgbClr val="231F20"/>
                </a:solidFill>
                <a:cs typeface="Roboto Condensed"/>
              </a:rPr>
              <a:t>il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controllo  di </a:t>
            </a:r>
            <a:r>
              <a:rPr sz="1050" i="1" dirty="0">
                <a:solidFill>
                  <a:srgbClr val="231F20"/>
                </a:solidFill>
                <a:cs typeface="Roboto Condensed"/>
              </a:rPr>
              <a:t>fumo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050" i="1" spc="-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050" i="1" spc="10" dirty="0">
                <a:solidFill>
                  <a:srgbClr val="231F20"/>
                </a:solidFill>
                <a:cs typeface="Roboto Condensed"/>
              </a:rPr>
              <a:t>calore</a:t>
            </a:r>
            <a:endParaRPr sz="1050" i="1" dirty="0">
              <a:cs typeface="Roboto Condensed"/>
            </a:endParaRPr>
          </a:p>
        </p:txBody>
      </p:sp>
      <p:sp>
        <p:nvSpPr>
          <p:cNvPr id="56" name="object 48">
            <a:extLst>
              <a:ext uri="{FF2B5EF4-FFF2-40B4-BE49-F238E27FC236}">
                <a16:creationId xmlns:a16="http://schemas.microsoft.com/office/drawing/2014/main" id="{09865CF0-6D3F-4C75-843F-515D90D0DCC7}"/>
              </a:ext>
            </a:extLst>
          </p:cNvPr>
          <p:cNvSpPr/>
          <p:nvPr/>
        </p:nvSpPr>
        <p:spPr>
          <a:xfrm>
            <a:off x="10122752" y="4618710"/>
            <a:ext cx="888421" cy="6664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A9E17A-587E-41C9-9EA2-57F0A30DF8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07" y="3186364"/>
            <a:ext cx="1042484" cy="452438"/>
          </a:xfrm>
          <a:prstGeom prst="rect">
            <a:avLst/>
          </a:prstGeom>
        </p:spPr>
      </p:pic>
      <p:sp>
        <p:nvSpPr>
          <p:cNvPr id="44" name="object 44">
            <a:extLst>
              <a:ext uri="{FF2B5EF4-FFF2-40B4-BE49-F238E27FC236}">
                <a16:creationId xmlns:a16="http://schemas.microsoft.com/office/drawing/2014/main" id="{860F7ED9-784C-43D2-89D2-8E6CFB904438}"/>
              </a:ext>
            </a:extLst>
          </p:cNvPr>
          <p:cNvSpPr txBox="1"/>
          <p:nvPr/>
        </p:nvSpPr>
        <p:spPr>
          <a:xfrm>
            <a:off x="10199814" y="3616743"/>
            <a:ext cx="1497676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lang="it-IT" sz="1050" b="1" spc="5" dirty="0">
                <a:solidFill>
                  <a:srgbClr val="231F20"/>
                </a:solidFill>
              </a:rPr>
              <a:t>UPIVEB</a:t>
            </a:r>
            <a:r>
              <a:rPr lang="it-IT" sz="1050" i="1" spc="5" dirty="0">
                <a:solidFill>
                  <a:srgbClr val="231F20"/>
                </a:solidFill>
              </a:rPr>
              <a:t> </a:t>
            </a:r>
          </a:p>
          <a:p>
            <a:pPr marL="12700" marR="5080">
              <a:lnSpc>
                <a:spcPts val="1200"/>
              </a:lnSpc>
              <a:spcBef>
                <a:spcPts val="225"/>
              </a:spcBef>
            </a:pPr>
            <a:r>
              <a:rPr lang="it-IT" sz="1050" i="1" spc="5" dirty="0">
                <a:solidFill>
                  <a:srgbClr val="231F20"/>
                </a:solidFill>
              </a:rPr>
              <a:t> Unione Produttori italiani Viteria e Bulloneria </a:t>
            </a:r>
            <a:endParaRPr sz="1050" i="1" spc="5" dirty="0">
              <a:solidFill>
                <a:srgbClr val="231F20"/>
              </a:solidFill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BAF8250-92B8-4164-8FA5-23348CF173F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78" y="4335979"/>
            <a:ext cx="1383414" cy="210806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54925BC-A51F-459B-8A2E-EBC641354517}"/>
              </a:ext>
            </a:extLst>
          </p:cNvPr>
          <p:cNvSpPr txBox="1"/>
          <p:nvPr/>
        </p:nvSpPr>
        <p:spPr>
          <a:xfrm>
            <a:off x="3143999" y="4582902"/>
            <a:ext cx="2417445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lang="it-IT" sz="1050" i="1" spc="5" dirty="0">
                <a:solidFill>
                  <a:srgbClr val="231F20"/>
                </a:solidFill>
              </a:rPr>
              <a:t>Fed. Italiana a tutela dei contribuenti e </a:t>
            </a:r>
          </a:p>
          <a:p>
            <a:pPr marL="12700">
              <a:lnSpc>
                <a:spcPts val="1200"/>
              </a:lnSpc>
              <a:spcBef>
                <a:spcPts val="100"/>
              </a:spcBef>
            </a:pPr>
            <a:r>
              <a:rPr lang="it-IT" sz="1050" i="1" spc="5" dirty="0">
                <a:solidFill>
                  <a:srgbClr val="231F20"/>
                </a:solidFill>
              </a:rPr>
              <a:t>dei consumatori)</a:t>
            </a:r>
          </a:p>
          <a:p>
            <a:pPr marL="12700" marR="5080">
              <a:lnSpc>
                <a:spcPts val="1200"/>
              </a:lnSpc>
              <a:spcBef>
                <a:spcPts val="220"/>
              </a:spcBef>
            </a:pPr>
            <a:endParaRPr lang="it-IT" sz="1050" i="1" spc="5" dirty="0">
              <a:solidFill>
                <a:srgbClr val="231F20"/>
              </a:solidFill>
            </a:endParaRPr>
          </a:p>
          <a:p>
            <a:pPr marL="12700">
              <a:lnSpc>
                <a:spcPts val="1200"/>
              </a:lnSpc>
              <a:spcBef>
                <a:spcPts val="100"/>
              </a:spcBef>
            </a:pPr>
            <a:endParaRPr lang="it-IT" sz="1050" i="1" dirty="0">
              <a:solidFill>
                <a:srgbClr val="231F20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9A85557-0BC9-4589-ADD3-793C8BDF19C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81" y="4935125"/>
            <a:ext cx="768065" cy="7722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5769" y="2783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14915" y="413322"/>
            <a:ext cx="2417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I </a:t>
            </a:r>
            <a:r>
              <a:rPr spc="-140" dirty="0"/>
              <a:t>SOCI</a:t>
            </a:r>
            <a:r>
              <a:rPr spc="-200" dirty="0"/>
              <a:t> </a:t>
            </a:r>
            <a:r>
              <a:rPr spc="-170" dirty="0"/>
              <a:t>FINCO</a:t>
            </a:r>
            <a:r>
              <a:rPr spc="-540" dirty="0"/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76901" y="-199555"/>
            <a:ext cx="1553210" cy="3078648"/>
            <a:chOff x="0" y="380"/>
            <a:chExt cx="1553210" cy="3078648"/>
          </a:xfrm>
        </p:grpSpPr>
        <p:sp>
          <p:nvSpPr>
            <p:cNvPr id="5" name="object 5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7070" y="2591361"/>
              <a:ext cx="518159" cy="487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93657" y="2919638"/>
            <a:ext cx="102870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GRAVILI</a:t>
            </a:r>
            <a:r>
              <a:rPr sz="1050" b="1" spc="-6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05954" y="5910878"/>
            <a:ext cx="160364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+mj-lt"/>
                <a:cs typeface="Roboto Condensed"/>
              </a:rPr>
              <a:t>INCO  INGEGNERIA</a:t>
            </a:r>
            <a:r>
              <a:rPr sz="1050" b="1" spc="-9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Spa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8566" y="3358772"/>
            <a:ext cx="175196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latin typeface="+mj-lt"/>
                <a:cs typeface="Roboto Condensed"/>
              </a:rPr>
              <a:t>ISTITUTO</a:t>
            </a:r>
            <a:r>
              <a:rPr sz="1050" b="1" spc="-4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20" dirty="0">
                <a:solidFill>
                  <a:srgbClr val="231F20"/>
                </a:solidFill>
                <a:latin typeface="+mj-lt"/>
                <a:cs typeface="Roboto Condensed"/>
              </a:rPr>
              <a:t>ITALIANO  </a:t>
            </a:r>
            <a:r>
              <a:rPr sz="1050" b="1" dirty="0">
                <a:solidFill>
                  <a:srgbClr val="231F20"/>
                </a:solidFill>
                <a:latin typeface="+mj-lt"/>
                <a:cs typeface="Roboto Condensed"/>
              </a:rPr>
              <a:t>DELLA</a:t>
            </a:r>
            <a:r>
              <a:rPr sz="1050" b="1" spc="-5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SALDATURA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03334" y="4513578"/>
            <a:ext cx="16170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70"/>
              </a:spcBef>
            </a:pPr>
            <a:r>
              <a:rPr sz="1050" spc="5" dirty="0" err="1">
                <a:solidFill>
                  <a:srgbClr val="231F20"/>
                </a:solidFill>
                <a:latin typeface="+mj-lt"/>
                <a:cs typeface="Roboto Condensed"/>
              </a:rPr>
              <a:t>Laboratorio</a:t>
            </a:r>
            <a:r>
              <a:rPr sz="1050" spc="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dirty="0">
                <a:solidFill>
                  <a:srgbClr val="231F20"/>
                </a:solidFill>
                <a:latin typeface="+mj-lt"/>
                <a:cs typeface="Roboto Condensed"/>
              </a:rPr>
              <a:t>Prevenzione  </a:t>
            </a:r>
            <a:r>
              <a:rPr sz="1050" spc="5" dirty="0">
                <a:solidFill>
                  <a:srgbClr val="231F20"/>
                </a:solidFill>
                <a:latin typeface="+mj-lt"/>
                <a:cs typeface="Roboto Condensed"/>
              </a:rPr>
              <a:t>Incendi</a:t>
            </a:r>
            <a:r>
              <a:rPr sz="1050" dirty="0">
                <a:solidFill>
                  <a:srgbClr val="231F20"/>
                </a:solidFill>
                <a:latin typeface="+mj-lt"/>
                <a:cs typeface="Roboto Condensed"/>
              </a:rPr>
              <a:t> Spa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32102" y="4573160"/>
            <a:ext cx="180784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PRAGMATICA  </a:t>
            </a:r>
            <a:r>
              <a:rPr sz="1050" b="1" spc="-20" dirty="0">
                <a:solidFill>
                  <a:srgbClr val="231F20"/>
                </a:solidFill>
                <a:latin typeface="+mj-lt"/>
                <a:cs typeface="Roboto Condensed"/>
              </a:rPr>
              <a:t>AMBIENTALE</a:t>
            </a:r>
            <a:r>
              <a:rPr sz="1050" b="1" spc="-5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2911" y="5646392"/>
            <a:ext cx="78930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M3S</a:t>
            </a:r>
            <a:r>
              <a:rPr sz="1050" b="1" spc="-8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Spa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429073" y="3184703"/>
            <a:ext cx="82613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10" dirty="0">
                <a:solidFill>
                  <a:srgbClr val="231F20"/>
                </a:solidFill>
                <a:latin typeface="+mj-lt"/>
                <a:cs typeface="Roboto Condensed"/>
              </a:rPr>
              <a:t>RESIT</a:t>
            </a:r>
            <a:r>
              <a:rPr sz="1050" b="1" spc="-12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72398" y="2157998"/>
            <a:ext cx="121983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INTERBAU</a:t>
            </a:r>
            <a:r>
              <a:rPr sz="1050" b="1" spc="-7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09568" y="2231380"/>
            <a:ext cx="172938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231F20"/>
                </a:solidFill>
                <a:latin typeface="+mj-lt"/>
                <a:cs typeface="Roboto Condensed"/>
              </a:rPr>
              <a:t>PERAZZI 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ENGINEERING </a:t>
            </a:r>
            <a:r>
              <a:rPr sz="1050" b="1" dirty="0">
                <a:solidFill>
                  <a:srgbClr val="231F20"/>
                </a:solidFill>
                <a:latin typeface="+mj-lt"/>
                <a:cs typeface="Roboto Condensed"/>
              </a:rPr>
              <a:t>&amp;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C.</a:t>
            </a:r>
            <a:r>
              <a:rPr sz="1050" b="1" spc="-7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7169" y="2961566"/>
            <a:ext cx="469444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20" dirty="0">
                <a:solidFill>
                  <a:srgbClr val="231F20"/>
                </a:solidFill>
                <a:latin typeface="+mj-lt"/>
                <a:cs typeface="Roboto Condensed"/>
              </a:rPr>
              <a:t>A</a:t>
            </a:r>
            <a:r>
              <a:rPr sz="1050" b="1" dirty="0">
                <a:solidFill>
                  <a:srgbClr val="231F20"/>
                </a:solidFill>
                <a:latin typeface="+mj-lt"/>
                <a:cs typeface="Roboto Condensed"/>
              </a:rPr>
              <a:t>CI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65984" y="1569757"/>
            <a:ext cx="1025379" cy="22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05941" y="2593016"/>
            <a:ext cx="1024127" cy="219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67878" y="5466670"/>
            <a:ext cx="670741" cy="305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43090" y="1699250"/>
            <a:ext cx="1021079" cy="1972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>
              <a:latin typeface="+mj-l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75371" y="2655356"/>
            <a:ext cx="551688" cy="5251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37085" y="4174021"/>
            <a:ext cx="874776" cy="2078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44035" y="5150822"/>
            <a:ext cx="813816" cy="460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 dirty="0">
              <a:latin typeface="+mj-l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32102" y="1633436"/>
            <a:ext cx="524105" cy="460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462054" y="2548226"/>
            <a:ext cx="524255" cy="496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>
              <a:latin typeface="+mj-l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Segnaposto numero diapositiva 34">
            <a:extLst>
              <a:ext uri="{FF2B5EF4-FFF2-40B4-BE49-F238E27FC236}">
                <a16:creationId xmlns:a16="http://schemas.microsoft.com/office/drawing/2014/main" id="{115A9C30-89F3-4A4F-B0DB-43CD5D4A56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14974" y="2004531"/>
            <a:ext cx="1480722" cy="245136"/>
          </a:xfrm>
        </p:spPr>
        <p:txBody>
          <a:bodyPr/>
          <a:lstStyle/>
          <a:p>
            <a:pPr algn="l"/>
            <a:r>
              <a:rPr lang="it-IT" sz="1050" b="1" spc="-5" dirty="0" err="1">
                <a:solidFill>
                  <a:srgbClr val="231F20"/>
                </a:solidFill>
                <a:latin typeface="+mj-lt"/>
              </a:rPr>
              <a:t>Across</a:t>
            </a:r>
            <a:r>
              <a:rPr lang="it-IT" sz="1050" b="1" spc="-5" dirty="0">
                <a:solidFill>
                  <a:srgbClr val="231F20"/>
                </a:solidFill>
                <a:latin typeface="+mj-lt"/>
              </a:rPr>
              <a:t> Family Advisors Srl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D30B5BAE-A077-4020-BC2A-35FD6CF8C74E}"/>
              </a:ext>
            </a:extLst>
          </p:cNvPr>
          <p:cNvSpPr txBox="1"/>
          <p:nvPr/>
        </p:nvSpPr>
        <p:spPr>
          <a:xfrm>
            <a:off x="558262" y="3792550"/>
            <a:ext cx="12712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1" dirty="0">
                <a:solidFill>
                  <a:srgbClr val="231F20"/>
                </a:solidFill>
                <a:latin typeface="+mj-lt"/>
              </a:rPr>
              <a:t>ALFA ACCIAI SPA</a:t>
            </a:r>
          </a:p>
        </p:txBody>
      </p:sp>
      <p:pic>
        <p:nvPicPr>
          <p:cNvPr id="2050" name="Immagine 1">
            <a:extLst>
              <a:ext uri="{FF2B5EF4-FFF2-40B4-BE49-F238E27FC236}">
                <a16:creationId xmlns:a16="http://schemas.microsoft.com/office/drawing/2014/main" id="{215822BD-025D-452D-A0BF-6F665578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2" y="3374520"/>
            <a:ext cx="1441349" cy="3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object 10">
            <a:extLst>
              <a:ext uri="{FF2B5EF4-FFF2-40B4-BE49-F238E27FC236}">
                <a16:creationId xmlns:a16="http://schemas.microsoft.com/office/drawing/2014/main" id="{00379CC9-B5DE-4C62-826E-E96D6528B55D}"/>
              </a:ext>
            </a:extLst>
          </p:cNvPr>
          <p:cNvSpPr txBox="1"/>
          <p:nvPr/>
        </p:nvSpPr>
        <p:spPr>
          <a:xfrm>
            <a:off x="2423426" y="5144207"/>
            <a:ext cx="155321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it-IT" sz="1050" b="1" spc="5" dirty="0">
                <a:solidFill>
                  <a:srgbClr val="231F20"/>
                </a:solidFill>
                <a:latin typeface="+mj-lt"/>
              </a:rPr>
              <a:t>Eni </a:t>
            </a:r>
            <a:r>
              <a:rPr lang="it-IT" sz="1050" b="1" spc="5" dirty="0" err="1">
                <a:solidFill>
                  <a:srgbClr val="231F20"/>
                </a:solidFill>
                <a:latin typeface="+mj-lt"/>
              </a:rPr>
              <a:t>Plenitude</a:t>
            </a:r>
            <a:r>
              <a:rPr lang="it-IT" sz="1050" b="1" spc="5" dirty="0">
                <a:solidFill>
                  <a:srgbClr val="231F20"/>
                </a:solidFill>
                <a:latin typeface="+mj-lt"/>
              </a:rPr>
              <a:t> S.p.A. </a:t>
            </a:r>
          </a:p>
          <a:p>
            <a:r>
              <a:rPr lang="it-IT" sz="1050" b="1" spc="5" dirty="0">
                <a:solidFill>
                  <a:srgbClr val="231F20"/>
                </a:solidFill>
                <a:latin typeface="+mj-lt"/>
              </a:rPr>
              <a:t>Società Benefit</a:t>
            </a: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3F208B0C-22B8-4879-8115-DD197265295A}"/>
              </a:ext>
            </a:extLst>
          </p:cNvPr>
          <p:cNvSpPr txBox="1"/>
          <p:nvPr/>
        </p:nvSpPr>
        <p:spPr>
          <a:xfrm>
            <a:off x="10382576" y="4618275"/>
            <a:ext cx="180783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SCUOLA ETICA  </a:t>
            </a:r>
            <a:r>
              <a:rPr lang="it-IT" sz="1050" b="1" spc="-5" dirty="0">
                <a:solidFill>
                  <a:srgbClr val="231F20"/>
                </a:solidFill>
                <a:latin typeface="+mj-lt"/>
              </a:rPr>
              <a:t>“LEONARDO»</a:t>
            </a:r>
            <a:endParaRPr sz="1050" b="1" spc="-5" dirty="0">
              <a:solidFill>
                <a:srgbClr val="231F20"/>
              </a:solidFill>
              <a:latin typeface="+mj-lt"/>
            </a:endParaRP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6A99F261-51A3-43D8-972D-A3906BAAD242}"/>
              </a:ext>
            </a:extLst>
          </p:cNvPr>
          <p:cNvSpPr txBox="1"/>
          <p:nvPr/>
        </p:nvSpPr>
        <p:spPr>
          <a:xfrm>
            <a:off x="658995" y="5738466"/>
            <a:ext cx="1553210" cy="231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00"/>
              </a:spcBef>
            </a:pPr>
            <a:r>
              <a:rPr lang="it-IT" sz="1050" b="1" dirty="0">
                <a:solidFill>
                  <a:srgbClr val="231F20"/>
                </a:solidFill>
                <a:latin typeface="+mj-lt"/>
                <a:cs typeface="Roboto Condensed"/>
              </a:rPr>
              <a:t>ATAC SPA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467E117-069E-4836-BA89-FBB532AC3B6C}"/>
              </a:ext>
            </a:extLst>
          </p:cNvPr>
          <p:cNvSpPr txBox="1"/>
          <p:nvPr/>
        </p:nvSpPr>
        <p:spPr>
          <a:xfrm>
            <a:off x="575619" y="6056031"/>
            <a:ext cx="2067401" cy="480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it-IT" sz="1050" spc="15" dirty="0">
                <a:solidFill>
                  <a:srgbClr val="231F20"/>
                </a:solidFill>
                <a:latin typeface="+mj-lt"/>
              </a:rPr>
              <a:t>Agenzia del trasporto autoferrotranviario del </a:t>
            </a:r>
          </a:p>
          <a:p>
            <a:pPr>
              <a:lnSpc>
                <a:spcPts val="1000"/>
              </a:lnSpc>
            </a:pPr>
            <a:r>
              <a:rPr lang="it-IT" sz="1050" spc="15" dirty="0">
                <a:solidFill>
                  <a:srgbClr val="231F20"/>
                </a:solidFill>
                <a:latin typeface="+mj-lt"/>
              </a:rPr>
              <a:t>Comune di Roma)</a:t>
            </a:r>
          </a:p>
        </p:txBody>
      </p:sp>
      <p:pic>
        <p:nvPicPr>
          <p:cNvPr id="1026" name="Picture 2" descr="ATAC">
            <a:hlinkClick r:id="rId15"/>
            <a:extLst>
              <a:ext uri="{FF2B5EF4-FFF2-40B4-BE49-F238E27FC236}">
                <a16:creationId xmlns:a16="http://schemas.microsoft.com/office/drawing/2014/main" id="{BB49D0C0-D632-4AC3-9E54-7FBAEF653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7" y="5288082"/>
            <a:ext cx="1134027" cy="43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magine 49">
            <a:extLst>
              <a:ext uri="{FF2B5EF4-FFF2-40B4-BE49-F238E27FC236}">
                <a16:creationId xmlns:a16="http://schemas.microsoft.com/office/drawing/2014/main" id="{EA4DC4AB-DA7A-49AA-A5D3-4A991723250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521" y="5099633"/>
            <a:ext cx="826135" cy="810714"/>
          </a:xfrm>
          <a:prstGeom prst="rect">
            <a:avLst/>
          </a:prstGeom>
        </p:spPr>
      </p:pic>
      <p:sp>
        <p:nvSpPr>
          <p:cNvPr id="54" name="object 39">
            <a:extLst>
              <a:ext uri="{FF2B5EF4-FFF2-40B4-BE49-F238E27FC236}">
                <a16:creationId xmlns:a16="http://schemas.microsoft.com/office/drawing/2014/main" id="{13B64E46-CE36-438F-985E-34247553DCC4}"/>
              </a:ext>
            </a:extLst>
          </p:cNvPr>
          <p:cNvSpPr txBox="1"/>
          <p:nvPr/>
        </p:nvSpPr>
        <p:spPr>
          <a:xfrm>
            <a:off x="10405850" y="6032715"/>
            <a:ext cx="110967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ZANZAR SPA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E52831C2-9495-47E8-884B-F30A47B0F9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71" y="3800070"/>
            <a:ext cx="767785" cy="712747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30C68464-FE61-4268-88FF-BA7959E285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16" y="4537539"/>
            <a:ext cx="1160802" cy="54317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1274349-42BD-28CD-1B20-DA2B410017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144038" y="4385135"/>
            <a:ext cx="1419011" cy="362432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7FB58C5A-D81E-5688-F7DA-51BBF643AB34}"/>
              </a:ext>
            </a:extLst>
          </p:cNvPr>
          <p:cNvSpPr txBox="1"/>
          <p:nvPr/>
        </p:nvSpPr>
        <p:spPr>
          <a:xfrm>
            <a:off x="4090054" y="4803661"/>
            <a:ext cx="20013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spc="5" dirty="0" err="1">
                <a:solidFill>
                  <a:srgbClr val="231F20"/>
                </a:solidFill>
                <a:latin typeface="+mj-lt"/>
              </a:rPr>
              <a:t>Harley&amp;Dikkinson</a:t>
            </a:r>
            <a:r>
              <a:rPr lang="it-IT" sz="1050" spc="5" dirty="0">
                <a:solidFill>
                  <a:srgbClr val="231F20"/>
                </a:solidFill>
                <a:latin typeface="+mj-lt"/>
              </a:rPr>
              <a:t> Consulting S.r.l.</a:t>
            </a:r>
          </a:p>
        </p:txBody>
      </p:sp>
      <p:sp>
        <p:nvSpPr>
          <p:cNvPr id="56" name="object 15">
            <a:extLst>
              <a:ext uri="{FF2B5EF4-FFF2-40B4-BE49-F238E27FC236}">
                <a16:creationId xmlns:a16="http://schemas.microsoft.com/office/drawing/2014/main" id="{4CEDF44C-BD11-BE56-FA48-D4063E57BCDA}"/>
              </a:ext>
            </a:extLst>
          </p:cNvPr>
          <p:cNvSpPr txBox="1"/>
          <p:nvPr/>
        </p:nvSpPr>
        <p:spPr>
          <a:xfrm>
            <a:off x="10448235" y="2157854"/>
            <a:ext cx="180784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50" b="1" spc="-15" dirty="0" err="1">
                <a:solidFill>
                  <a:srgbClr val="231F20"/>
                </a:solidFill>
                <a:latin typeface="+mj-lt"/>
                <a:cs typeface="Roboto Condensed"/>
              </a:rPr>
              <a:t>Psc</a:t>
            </a:r>
            <a:r>
              <a:rPr lang="it-IT"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 insurance brokers srl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A937B17C-F818-C50B-6B14-0BA316C6C2C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2" y="1416337"/>
            <a:ext cx="1016841" cy="538901"/>
          </a:xfrm>
          <a:prstGeom prst="rect">
            <a:avLst/>
          </a:prstGeom>
        </p:spPr>
      </p:pic>
      <p:sp>
        <p:nvSpPr>
          <p:cNvPr id="57" name="Rectangle 2">
            <a:extLst>
              <a:ext uri="{FF2B5EF4-FFF2-40B4-BE49-F238E27FC236}">
                <a16:creationId xmlns:a16="http://schemas.microsoft.com/office/drawing/2014/main" id="{59E07687-2F50-4F2A-C4E7-B370CE9E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845" y="4770297"/>
            <a:ext cx="42370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8" name="Oggetto 57">
            <a:extLst>
              <a:ext uri="{FF2B5EF4-FFF2-40B4-BE49-F238E27FC236}">
                <a16:creationId xmlns:a16="http://schemas.microsoft.com/office/drawing/2014/main" id="{7678457C-3104-93C3-5F6F-83B4EA035D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39818"/>
              </p:ext>
            </p:extLst>
          </p:nvPr>
        </p:nvGraphicFramePr>
        <p:xfrm>
          <a:off x="10448235" y="1413098"/>
          <a:ext cx="4476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magine bitmap" r:id="rId22" imgW="6180952" imgH="10116962" progId="Paint.Picture">
                  <p:embed/>
                </p:oleObj>
              </mc:Choice>
              <mc:Fallback>
                <p:oleObj name="Immagine bitmap" r:id="rId22" imgW="6180952" imgH="101169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8235" y="1413098"/>
                        <a:ext cx="447675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PLC">
            <a:extLst>
              <a:ext uri="{FF2B5EF4-FFF2-40B4-BE49-F238E27FC236}">
                <a16:creationId xmlns:a16="http://schemas.microsoft.com/office/drawing/2014/main" id="{D5DB24EA-72AC-3045-AEA2-E101354F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29" y="2872956"/>
            <a:ext cx="1493115" cy="3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bject 15">
            <a:extLst>
              <a:ext uri="{FF2B5EF4-FFF2-40B4-BE49-F238E27FC236}">
                <a16:creationId xmlns:a16="http://schemas.microsoft.com/office/drawing/2014/main" id="{43168703-9D0D-53A3-000A-B0B2774740CC}"/>
              </a:ext>
            </a:extLst>
          </p:cNvPr>
          <p:cNvSpPr txBox="1"/>
          <p:nvPr/>
        </p:nvSpPr>
        <p:spPr>
          <a:xfrm>
            <a:off x="8214243" y="3316614"/>
            <a:ext cx="1807843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PLC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7EAE0980-577F-2A7D-68F4-473D3847FEB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972958" y="3618984"/>
            <a:ext cx="1387111" cy="98064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40BE7CAB-FB77-46D6-9D2F-9B6482BE106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63" y="2405787"/>
            <a:ext cx="1159105" cy="476534"/>
          </a:xfrm>
          <a:prstGeom prst="rect">
            <a:avLst/>
          </a:prstGeom>
        </p:spPr>
      </p:pic>
      <p:sp>
        <p:nvSpPr>
          <p:cNvPr id="60" name="object 8">
            <a:extLst>
              <a:ext uri="{FF2B5EF4-FFF2-40B4-BE49-F238E27FC236}">
                <a16:creationId xmlns:a16="http://schemas.microsoft.com/office/drawing/2014/main" id="{D2424058-5CAC-4BF0-BCE5-82F80993DF95}"/>
              </a:ext>
            </a:extLst>
          </p:cNvPr>
          <p:cNvSpPr txBox="1"/>
          <p:nvPr/>
        </p:nvSpPr>
        <p:spPr>
          <a:xfrm>
            <a:off x="2416651" y="2994971"/>
            <a:ext cx="12712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45" dirty="0">
                <a:solidFill>
                  <a:srgbClr val="231F20"/>
                </a:solidFill>
                <a:latin typeface="+mj-lt"/>
                <a:cs typeface="Roboto Condensed"/>
              </a:rPr>
              <a:t>CRIBIS D&amp;B 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61" name="object 8">
            <a:extLst>
              <a:ext uri="{FF2B5EF4-FFF2-40B4-BE49-F238E27FC236}">
                <a16:creationId xmlns:a16="http://schemas.microsoft.com/office/drawing/2014/main" id="{6C427552-821E-4CF2-ACE8-2B4CA5D94B9B}"/>
              </a:ext>
            </a:extLst>
          </p:cNvPr>
          <p:cNvSpPr txBox="1"/>
          <p:nvPr/>
        </p:nvSpPr>
        <p:spPr>
          <a:xfrm>
            <a:off x="2491539" y="1941589"/>
            <a:ext cx="12712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45" dirty="0">
                <a:solidFill>
                  <a:srgbClr val="231F20"/>
                </a:solidFill>
                <a:latin typeface="+mj-lt"/>
                <a:cs typeface="Roboto Condensed"/>
              </a:rPr>
              <a:t>CASEITALY</a:t>
            </a:r>
            <a:r>
              <a:rPr sz="1050" b="1" spc="-7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5BF97F37-919C-4E08-BEFA-768DEC885187}"/>
              </a:ext>
            </a:extLst>
          </p:cNvPr>
          <p:cNvSpPr txBox="1"/>
          <p:nvPr/>
        </p:nvSpPr>
        <p:spPr>
          <a:xfrm>
            <a:off x="2353668" y="6185033"/>
            <a:ext cx="145610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Ferrovie dello Stato </a:t>
            </a:r>
            <a:r>
              <a:rPr lang="it-IT" sz="1050" b="1" spc="-15" dirty="0" err="1">
                <a:solidFill>
                  <a:srgbClr val="231F20"/>
                </a:solidFill>
                <a:latin typeface="+mj-lt"/>
                <a:cs typeface="Roboto Condensed"/>
              </a:rPr>
              <a:t>SpA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0DFD225-B132-4003-A685-1793C02D63F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381164" y="5649621"/>
            <a:ext cx="1238946" cy="689602"/>
          </a:xfrm>
          <a:prstGeom prst="rect">
            <a:avLst/>
          </a:prstGeom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5568329A-67DA-494B-AEE6-68E3A2A4829D}"/>
              </a:ext>
            </a:extLst>
          </p:cNvPr>
          <p:cNvSpPr txBox="1"/>
          <p:nvPr/>
        </p:nvSpPr>
        <p:spPr>
          <a:xfrm>
            <a:off x="535947" y="4851773"/>
            <a:ext cx="127127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b="1" dirty="0">
                <a:solidFill>
                  <a:srgbClr val="231F20"/>
                </a:solidFill>
                <a:latin typeface="+mj-lt"/>
              </a:rPr>
              <a:t>ALFERCOM SRL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8C433056-3CF5-4145-9EC4-72727A0F0DC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9" y="4349934"/>
            <a:ext cx="1480722" cy="358857"/>
          </a:xfrm>
          <a:prstGeom prst="rect">
            <a:avLst/>
          </a:prstGeom>
        </p:spPr>
      </p:pic>
      <p:sp>
        <p:nvSpPr>
          <p:cNvPr id="65" name="object 8">
            <a:extLst>
              <a:ext uri="{FF2B5EF4-FFF2-40B4-BE49-F238E27FC236}">
                <a16:creationId xmlns:a16="http://schemas.microsoft.com/office/drawing/2014/main" id="{810FFF3B-F8D1-4F80-9BE9-B8B62FA4E479}"/>
              </a:ext>
            </a:extLst>
          </p:cNvPr>
          <p:cNvSpPr txBox="1"/>
          <p:nvPr/>
        </p:nvSpPr>
        <p:spPr>
          <a:xfrm>
            <a:off x="2428009" y="4111085"/>
            <a:ext cx="127127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45" dirty="0">
                <a:solidFill>
                  <a:srgbClr val="231F20"/>
                </a:solidFill>
                <a:latin typeface="+mj-lt"/>
                <a:cs typeface="Roboto Condensed"/>
              </a:rPr>
              <a:t>E 2030 </a:t>
            </a:r>
            <a:r>
              <a:rPr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Srl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70" name="Immagine 69">
            <a:extLst>
              <a:ext uri="{FF2B5EF4-FFF2-40B4-BE49-F238E27FC236}">
                <a16:creationId xmlns:a16="http://schemas.microsoft.com/office/drawing/2014/main" id="{602D5F7F-E799-4115-9489-0ADD9E5BFC6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1" y="3509196"/>
            <a:ext cx="942278" cy="41322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92DE10D-536C-40B9-8113-36D4C04B0E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71881"/>
            <a:ext cx="1905000" cy="563880"/>
          </a:xfrm>
          <a:prstGeom prst="rect">
            <a:avLst/>
          </a:prstGeom>
        </p:spPr>
      </p:pic>
      <p:sp>
        <p:nvSpPr>
          <p:cNvPr id="64" name="object 10">
            <a:extLst>
              <a:ext uri="{FF2B5EF4-FFF2-40B4-BE49-F238E27FC236}">
                <a16:creationId xmlns:a16="http://schemas.microsoft.com/office/drawing/2014/main" id="{56968723-794C-4F9A-93A0-B8CEC9185674}"/>
              </a:ext>
            </a:extLst>
          </p:cNvPr>
          <p:cNvSpPr txBox="1"/>
          <p:nvPr/>
        </p:nvSpPr>
        <p:spPr>
          <a:xfrm>
            <a:off x="4217551" y="2039809"/>
            <a:ext cx="145610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50" b="1" spc="-15" dirty="0">
                <a:solidFill>
                  <a:srgbClr val="231F20"/>
                </a:solidFill>
                <a:latin typeface="+mj-lt"/>
                <a:cs typeface="Roboto Condensed"/>
              </a:rPr>
              <a:t>FS Sistemi Urbani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96F0C4D2-195B-4350-B06D-EFF9556CCDD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30" y="5067472"/>
            <a:ext cx="1603236" cy="517338"/>
          </a:xfrm>
          <a:prstGeom prst="rect">
            <a:avLst/>
          </a:prstGeom>
        </p:spPr>
      </p:pic>
      <p:sp>
        <p:nvSpPr>
          <p:cNvPr id="66" name="object 20">
            <a:extLst>
              <a:ext uri="{FF2B5EF4-FFF2-40B4-BE49-F238E27FC236}">
                <a16:creationId xmlns:a16="http://schemas.microsoft.com/office/drawing/2014/main" id="{DDEDF189-0F7D-4577-9F84-12927437F896}"/>
              </a:ext>
            </a:extLst>
          </p:cNvPr>
          <p:cNvSpPr txBox="1"/>
          <p:nvPr/>
        </p:nvSpPr>
        <p:spPr>
          <a:xfrm>
            <a:off x="8253470" y="5665666"/>
            <a:ext cx="1729387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50" b="1" spc="-5" dirty="0">
                <a:solidFill>
                  <a:srgbClr val="231F20"/>
                </a:solidFill>
                <a:latin typeface="+mj-lt"/>
                <a:cs typeface="Roboto Condensed"/>
              </a:rPr>
              <a:t>PROTEUS SRL</a:t>
            </a:r>
            <a:endParaRPr sz="1050" dirty="0">
              <a:latin typeface="+mj-lt"/>
              <a:cs typeface="Roboto Condensed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19D9E27-1330-4345-9191-11F7F1D6A22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40019" y="3424223"/>
            <a:ext cx="1164803" cy="427374"/>
          </a:xfrm>
          <a:prstGeom prst="rect">
            <a:avLst/>
          </a:prstGeom>
        </p:spPr>
      </p:pic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EFB85CC9-2D2F-468F-B293-B7350AD69461}"/>
              </a:ext>
            </a:extLst>
          </p:cNvPr>
          <p:cNvSpPr txBox="1"/>
          <p:nvPr/>
        </p:nvSpPr>
        <p:spPr>
          <a:xfrm>
            <a:off x="4094314" y="3833153"/>
            <a:ext cx="20013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50" spc="5" dirty="0">
                <a:solidFill>
                  <a:srgbClr val="231F20"/>
                </a:solidFill>
                <a:latin typeface="+mj-lt"/>
              </a:rPr>
              <a:t>Sezione </a:t>
            </a:r>
            <a:r>
              <a:rPr lang="it-IT" sz="1050" spc="5" dirty="0" err="1">
                <a:solidFill>
                  <a:srgbClr val="231F20"/>
                </a:solidFill>
                <a:latin typeface="+mj-lt"/>
              </a:rPr>
              <a:t>Maniglieria</a:t>
            </a:r>
            <a:r>
              <a:rPr lang="it-IT" sz="1050" spc="5" dirty="0">
                <a:solidFill>
                  <a:srgbClr val="231F20"/>
                </a:solidFill>
                <a:latin typeface="+mj-lt"/>
              </a:rPr>
              <a:t> Finco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11"/>
            <a:ext cx="12193270" cy="6858000"/>
            <a:chOff x="0" y="0"/>
            <a:chExt cx="1219327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32064" cy="25744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25968" y="0"/>
              <a:ext cx="2264663" cy="34309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4535" y="0"/>
              <a:ext cx="1808657" cy="4286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89792" y="422579"/>
              <a:ext cx="903401" cy="6435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4535" y="959726"/>
              <a:ext cx="911351" cy="5898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568371"/>
              <a:ext cx="8132064" cy="25786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25968" y="3424855"/>
              <a:ext cx="2264664" cy="34331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140883"/>
              <a:ext cx="8132063" cy="17171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380"/>
            <a:ext cx="11612245" cy="2170430"/>
            <a:chOff x="0" y="380"/>
            <a:chExt cx="11612245" cy="2170430"/>
          </a:xfrm>
        </p:grpSpPr>
        <p:sp>
          <p:nvSpPr>
            <p:cNvPr id="14" name="object 14"/>
            <p:cNvSpPr/>
            <p:nvPr/>
          </p:nvSpPr>
          <p:spPr>
            <a:xfrm>
              <a:off x="11605488" y="307835"/>
              <a:ext cx="0" cy="652145"/>
            </a:xfrm>
            <a:custGeom>
              <a:avLst/>
              <a:gdLst/>
              <a:ahLst/>
              <a:cxnLst/>
              <a:rect l="l" t="t" r="r" b="b"/>
              <a:pathLst>
                <a:path h="652144">
                  <a:moveTo>
                    <a:pt x="0" y="0"/>
                  </a:moveTo>
                  <a:lnTo>
                    <a:pt x="0" y="651878"/>
                  </a:lnTo>
                </a:path>
              </a:pathLst>
            </a:custGeom>
            <a:ln w="12700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1444" y="995210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09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0269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79031" y="1171258"/>
            <a:ext cx="5033937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35" dirty="0">
                <a:latin typeface="+mn-lt"/>
              </a:rPr>
              <a:t>CONVENZIONI</a:t>
            </a:r>
            <a:r>
              <a:rPr lang="it-IT" spc="-135" dirty="0">
                <a:latin typeface="+mn-lt"/>
              </a:rPr>
              <a:t> E SERVIZI PER I SOCI</a:t>
            </a:r>
            <a:endParaRPr spc="-540" dirty="0">
              <a:latin typeface="+mn-l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5600" y="1777299"/>
            <a:ext cx="6589773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4970" marR="386080" algn="ctr">
              <a:lnSpc>
                <a:spcPct val="100000"/>
              </a:lnSpc>
              <a:spcBef>
                <a:spcPts val="100"/>
              </a:spcBef>
            </a:pP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 </a:t>
            </a:r>
            <a:r>
              <a:rPr sz="2000" spc="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Finco,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nell</a:t>
            </a:r>
            <a:r>
              <a:rPr lang="it-IT"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'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omonima S</a:t>
            </a:r>
            <a:r>
              <a:rPr sz="2000" spc="20" dirty="0" err="1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ezione</a:t>
            </a:r>
            <a:r>
              <a:rPr lang="it-IT"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000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possibile </a:t>
            </a: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consultare </a:t>
            </a:r>
            <a:r>
              <a:rPr sz="2000" spc="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sz="2000" spc="-6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 err="1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Convenzioni</a:t>
            </a:r>
            <a:r>
              <a:rPr lang="it-IT"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i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(vedi pag. seguente)</a:t>
            </a:r>
            <a:endParaRPr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000" spc="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stipulate </a:t>
            </a:r>
            <a:r>
              <a:rPr sz="2000" spc="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Federazione </a:t>
            </a:r>
            <a:r>
              <a:rPr sz="2000" spc="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sz="2000" spc="3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sz="2000" spc="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</a:t>
            </a:r>
            <a:r>
              <a:rPr sz="2000" spc="-7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5085" y="3692034"/>
            <a:ext cx="3175760" cy="716863"/>
          </a:xfrm>
          <a:prstGeom prst="rect">
            <a:avLst/>
          </a:prstGeom>
          <a:solidFill>
            <a:srgbClr val="026956"/>
          </a:solidFill>
        </p:spPr>
        <p:txBody>
          <a:bodyPr vert="horz" wrap="square" lIns="0" tIns="143510" rIns="0" bIns="0" rtlCol="0">
            <a:spAutoFit/>
          </a:bodyPr>
          <a:lstStyle/>
          <a:p>
            <a:pPr marL="133350">
              <a:lnSpc>
                <a:spcPct val="100000"/>
              </a:lnSpc>
              <a:spcBef>
                <a:spcPts val="1130"/>
              </a:spcBef>
            </a:pPr>
            <a:r>
              <a:rPr sz="1400" spc="5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http://www.ﬁncoweb.org/convenzioni/</a:t>
            </a:r>
            <a:endParaRPr lang="it-IT" sz="1400" spc="5" dirty="0">
              <a:solidFill>
                <a:schemeClr val="bg1"/>
              </a:solidFill>
              <a:latin typeface="Roboto Condensed"/>
              <a:cs typeface="Calibri" panose="020F0502020204030204" pitchFamily="34" charset="0"/>
            </a:endParaRPr>
          </a:p>
          <a:p>
            <a:pPr marL="133350">
              <a:lnSpc>
                <a:spcPct val="100000"/>
              </a:lnSpc>
              <a:spcBef>
                <a:spcPts val="1130"/>
              </a:spcBef>
            </a:pPr>
            <a:endParaRPr lang="it-IT" sz="1400" spc="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34174" y="3384214"/>
            <a:ext cx="317575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Clicca qui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per raggiungere </a:t>
            </a:r>
            <a:r>
              <a:rPr sz="1600" spc="15" dirty="0">
                <a:solidFill>
                  <a:srgbClr val="231F20"/>
                </a:solidFill>
                <a:cs typeface="Roboto Condensed"/>
              </a:rPr>
              <a:t>la</a:t>
            </a:r>
            <a:r>
              <a:rPr sz="1600" spc="-3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sezione</a:t>
            </a:r>
            <a:endParaRPr sz="1600" dirty="0">
              <a:cs typeface="Roboto Condensed"/>
            </a:endParaRPr>
          </a:p>
        </p:txBody>
      </p:sp>
      <p:graphicFrame>
        <p:nvGraphicFramePr>
          <p:cNvPr id="21" name="Tabella 21">
            <a:extLst>
              <a:ext uri="{FF2B5EF4-FFF2-40B4-BE49-F238E27FC236}">
                <a16:creationId xmlns:a16="http://schemas.microsoft.com/office/drawing/2014/main" id="{D8A83EF0-3F44-49E4-8F58-0107FCB70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51251"/>
              </p:ext>
            </p:extLst>
          </p:nvPr>
        </p:nvGraphicFramePr>
        <p:xfrm>
          <a:off x="8427162" y="4216354"/>
          <a:ext cx="33838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838">
                  <a:extLst>
                    <a:ext uri="{9D8B030D-6E8A-4147-A177-3AD203B41FA5}">
                      <a16:colId xmlns:a16="http://schemas.microsoft.com/office/drawing/2014/main" val="2232757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1599"/>
                  </a:ext>
                </a:extLst>
              </a:tr>
            </a:tbl>
          </a:graphicData>
        </a:graphic>
      </p:graphicFrame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6C6AC82E-1A22-4AB6-AF54-89E9B3E7A9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81396" y="637539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13</a:t>
            </a:fld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561444" y="995210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7200" y="1056797"/>
            <a:ext cx="4724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10" dirty="0">
                <a:latin typeface="+mj-lt"/>
              </a:rPr>
              <a:t>LE CONVENZIONI FINCO </a:t>
            </a:r>
            <a:endParaRPr lang="it-IT" spc="-540" dirty="0">
              <a:latin typeface="+mj-l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-112162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98B0AA60-5005-4E62-8BA7-FAD7173523F1}"/>
              </a:ext>
            </a:extLst>
          </p:cNvPr>
          <p:cNvSpPr txBox="1"/>
          <p:nvPr/>
        </p:nvSpPr>
        <p:spPr>
          <a:xfrm>
            <a:off x="533400" y="1813033"/>
            <a:ext cx="5548143" cy="4532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ACCISE ELETTRICHE - RECUPERO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ALBERGHI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AUTO CON AUTISTA (NOLEGGIO SU ROMA)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BUONI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PASTO (EDENRED-UTA E DAY RISTOSERVICE)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DI COMMERCIO ITALO-LIBICA - ACCORDO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CONSIGLIO NAZIONALE ARCHITETTI - FORMAZIONE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DHL EXPRESS CORRIERE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FIAT GROUP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FINANZIAMENTI AGEVOLATI E CONTRIBUTI A FONDO PERDUTO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INAIL PER ABBATTIMENTO PREMI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MILANO PARKING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F5FE929-4E8A-40F1-8748-BC9B8DFDC4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20200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14</a:t>
            </a:fld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B56AE0-DD9C-4AD5-8BDF-1F8D3EDE5C69}"/>
              </a:ext>
            </a:extLst>
          </p:cNvPr>
          <p:cNvSpPr txBox="1"/>
          <p:nvPr/>
        </p:nvSpPr>
        <p:spPr>
          <a:xfrm>
            <a:off x="6110458" y="1828800"/>
            <a:ext cx="5776742" cy="48735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it-IT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RIUNIONI IN HOTEL (SU ROMA)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SAMSUNG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SEA – SOCIETÀ PER AZIONI ESERCIZI AEROPORTUALI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SMART WORKING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SOA – QUALIFICAZIONE PARTECIPAZIONE APPALTI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TIM/NEXTALL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 - FINCO ACCORDO PER ABBATTIMENTO COSTI DI PARTECIPAZIONE A COMMISSIONI E SOTTO COMMISSIONI UNI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 - VISUALIZZAZIONE DELLE NORME UNI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UNIVERSITÀ PER STAGE (LUISS, GUGLIELMO MARCONI E LA SAPIENZA)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UPS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VIDEO ISPEZIONI FOGNARIE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1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VOLKSWAGEN GROUP S.P.A</a:t>
            </a:r>
          </a:p>
        </p:txBody>
      </p:sp>
    </p:spTree>
    <p:extLst>
      <p:ext uri="{BB962C8B-B14F-4D97-AF65-F5344CB8AC3E}">
        <p14:creationId xmlns:p14="http://schemas.microsoft.com/office/powerpoint/2010/main" val="205834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45738" y="307835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3748" y="1778455"/>
            <a:ext cx="1135104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spc="-165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COMITATO </a:t>
            </a:r>
            <a:r>
              <a:rPr sz="2000" spc="-8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 </a:t>
            </a:r>
            <a:r>
              <a:rPr sz="2000" spc="-204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PRESIDENZA</a:t>
            </a:r>
            <a:r>
              <a:rPr sz="2000" spc="-175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sz="2000" spc="-17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FINCO</a:t>
            </a:r>
            <a:r>
              <a:rPr sz="2000" spc="-54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-57497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49D40261-3109-42A3-A68E-DAB20A018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37186" y="6351271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15</a:t>
            </a:fld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9D16980-A044-4DC1-9A32-C372AEDE5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9" y="2819400"/>
            <a:ext cx="11424502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5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20981" y="3494334"/>
            <a:ext cx="354215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114" dirty="0">
                <a:solidFill>
                  <a:srgbClr val="2A232C"/>
                </a:solidFill>
                <a:cs typeface="Arial"/>
              </a:rPr>
              <a:t>COMITATO CONSULTIVO</a:t>
            </a:r>
            <a:r>
              <a:rPr sz="1600" b="1" spc="110" dirty="0">
                <a:solidFill>
                  <a:srgbClr val="2A232C"/>
                </a:solidFill>
                <a:cs typeface="Arial"/>
              </a:rPr>
              <a:t> </a:t>
            </a:r>
            <a:r>
              <a:rPr sz="1600" b="1" spc="-114" dirty="0">
                <a:solidFill>
                  <a:srgbClr val="2A232C"/>
                </a:solidFill>
                <a:cs typeface="Arial"/>
              </a:rPr>
              <a:t>FINCO</a:t>
            </a:r>
            <a:r>
              <a:rPr sz="1600" b="1" spc="-360" dirty="0">
                <a:solidFill>
                  <a:srgbClr val="2A232C"/>
                </a:solidFill>
                <a:cs typeface="Arial"/>
              </a:rPr>
              <a:t> </a:t>
            </a:r>
            <a:endParaRPr sz="1600" dirty="0"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:a16="http://schemas.microsoft.com/office/drawing/2014/main" id="{49D40261-3109-42A3-A68E-DAB20A018A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37186" y="6351271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16</a:t>
            </a:fld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CBB89F-1052-4757-963E-2E63DE22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67" y="890208"/>
            <a:ext cx="10002933" cy="56266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193" y="0"/>
                </a:moveTo>
                <a:lnTo>
                  <a:pt x="0" y="0"/>
                </a:lnTo>
                <a:lnTo>
                  <a:pt x="0" y="6858000"/>
                </a:lnTo>
                <a:lnTo>
                  <a:pt x="12193193" y="6858000"/>
                </a:lnTo>
                <a:lnTo>
                  <a:pt x="12193193" y="0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3092" y="3952095"/>
            <a:ext cx="1495194" cy="71310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EMAIL</a:t>
            </a:r>
            <a:endParaRPr sz="1400" dirty="0">
              <a:latin typeface="Roboto Condensed"/>
              <a:cs typeface="Roboto Condensed"/>
            </a:endParaRPr>
          </a:p>
          <a:p>
            <a:pPr marL="12700" marR="5080">
              <a:lnSpc>
                <a:spcPct val="107500"/>
              </a:lnSpc>
              <a:spcBef>
                <a:spcPts val="235"/>
              </a:spcBef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ﬁnco@ﬁncoweb.o</a:t>
            </a:r>
            <a:r>
              <a:rPr sz="1200" spc="-10" dirty="0">
                <a:solidFill>
                  <a:srgbClr val="231F20"/>
                </a:solidFill>
                <a:latin typeface="Roboto Condensed"/>
                <a:cs typeface="Roboto Condensed"/>
              </a:rPr>
              <a:t>r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g </a:t>
            </a:r>
            <a:r>
              <a:rPr sz="1200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ﬁncoweb@pec.it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3092" y="2450172"/>
            <a:ext cx="992566" cy="8083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lang="en-GB"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TELEFONO  </a:t>
            </a:r>
            <a:r>
              <a:rPr lang="en-GB"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06 8555203  </a:t>
            </a:r>
            <a:r>
              <a:rPr sz="1400" b="1" spc="-45" dirty="0">
                <a:solidFill>
                  <a:srgbClr val="2A232C"/>
                </a:solidFill>
                <a:latin typeface="Roboto Condensed"/>
                <a:cs typeface="Roboto Condensed"/>
              </a:rPr>
              <a:t>FAX</a:t>
            </a:r>
            <a:endParaRPr sz="1400" dirty="0">
              <a:latin typeface="Roboto Condensed"/>
              <a:cs typeface="Roboto Condensed"/>
            </a:endParaRPr>
          </a:p>
          <a:p>
            <a:pPr marL="26670" algn="just">
              <a:lnSpc>
                <a:spcPts val="1330"/>
              </a:lnSpc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06</a:t>
            </a:r>
            <a:r>
              <a:rPr sz="1200" spc="-25" dirty="0">
                <a:solidFill>
                  <a:srgbClr val="231F20"/>
                </a:solidFill>
                <a:latin typeface="Roboto Condensed"/>
                <a:cs typeface="Roboto Condensed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8559860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53765" y="2605138"/>
            <a:ext cx="142383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sz="1400" b="1" spc="-15" dirty="0">
                <a:solidFill>
                  <a:srgbClr val="2A232C"/>
                </a:solidFill>
                <a:latin typeface="Roboto Condensed"/>
                <a:cs typeface="Roboto Condensed"/>
              </a:rPr>
              <a:t>SITO</a:t>
            </a:r>
            <a:r>
              <a:rPr sz="1400" b="1" spc="-10" dirty="0">
                <a:solidFill>
                  <a:srgbClr val="2A232C"/>
                </a:solidFill>
                <a:latin typeface="Roboto Condensed"/>
                <a:cs typeface="Roboto Condensed"/>
              </a:rPr>
              <a:t> </a:t>
            </a:r>
            <a:r>
              <a:rPr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WEB</a:t>
            </a:r>
            <a:endParaRPr sz="1400" dirty="0">
              <a:latin typeface="Roboto Condensed"/>
              <a:cs typeface="Roboto Condensed"/>
            </a:endParaRPr>
          </a:p>
          <a:p>
            <a:pPr marL="12700">
              <a:lnSpc>
                <a:spcPts val="1385"/>
              </a:lnSpc>
            </a:pPr>
            <a:r>
              <a:rPr sz="1200" spc="-5" dirty="0">
                <a:solidFill>
                  <a:srgbClr val="231F20"/>
                </a:solidFill>
                <a:latin typeface="Roboto Condensed"/>
                <a:cs typeface="Roboto Condensed"/>
              </a:rPr>
              <a:t>www.ﬁncoweb.org</a:t>
            </a:r>
            <a:endParaRPr sz="1200" dirty="0">
              <a:latin typeface="Roboto Condensed"/>
              <a:cs typeface="Roboto Condense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3765" y="4147667"/>
            <a:ext cx="1221105" cy="408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5"/>
              </a:lnSpc>
              <a:spcBef>
                <a:spcPts val="100"/>
              </a:spcBef>
            </a:pPr>
            <a:r>
              <a:rPr sz="1400" b="1" spc="-5" dirty="0">
                <a:solidFill>
                  <a:srgbClr val="2A232C"/>
                </a:solidFill>
                <a:latin typeface="Roboto Condensed"/>
                <a:cs typeface="Roboto Condensed"/>
              </a:rPr>
              <a:t>CODICE</a:t>
            </a:r>
            <a:r>
              <a:rPr sz="1400" b="1" spc="-75" dirty="0">
                <a:solidFill>
                  <a:srgbClr val="2A232C"/>
                </a:solidFill>
                <a:latin typeface="Roboto Condensed"/>
                <a:cs typeface="Roboto Condensed"/>
              </a:rPr>
              <a:t> </a:t>
            </a:r>
            <a:r>
              <a:rPr sz="1400" b="1" dirty="0">
                <a:solidFill>
                  <a:srgbClr val="2A232C"/>
                </a:solidFill>
                <a:latin typeface="Roboto Condensed"/>
                <a:cs typeface="Roboto Condensed"/>
              </a:rPr>
              <a:t>FISCALE</a:t>
            </a:r>
            <a:endParaRPr sz="1400">
              <a:latin typeface="Roboto Condensed"/>
              <a:cs typeface="Roboto Condensed"/>
            </a:endParaRPr>
          </a:p>
          <a:p>
            <a:pPr marL="12700">
              <a:lnSpc>
                <a:spcPts val="1385"/>
              </a:lnSpc>
            </a:pPr>
            <a:r>
              <a:rPr sz="1200" spc="5" dirty="0">
                <a:solidFill>
                  <a:srgbClr val="231F20"/>
                </a:solidFill>
                <a:latin typeface="Roboto Condensed"/>
                <a:cs typeface="Roboto Condensed"/>
              </a:rPr>
              <a:t>96308870581</a:t>
            </a:r>
            <a:endParaRPr sz="1200">
              <a:latin typeface="Roboto Condensed"/>
              <a:cs typeface="Roboto Condense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0060" y="633405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71236" y="807030"/>
            <a:ext cx="1735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+mn-lt"/>
              </a:rPr>
              <a:t>I</a:t>
            </a:r>
            <a:r>
              <a:rPr spc="305" dirty="0">
                <a:latin typeface="+mn-lt"/>
              </a:rPr>
              <a:t> </a:t>
            </a:r>
            <a:r>
              <a:rPr spc="-175" dirty="0">
                <a:latin typeface="+mn-lt"/>
              </a:rPr>
              <a:t>CONTATTI</a:t>
            </a:r>
            <a:r>
              <a:rPr spc="-540" dirty="0">
                <a:latin typeface="+mn-lt"/>
              </a:rPr>
              <a:t> </a:t>
            </a: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48696" y="307466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605488" y="307466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03256" y="1335894"/>
            <a:ext cx="88724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26956"/>
                </a:solidFill>
                <a:cs typeface="Roboto Condensed"/>
              </a:rPr>
              <a:t>LA</a:t>
            </a:r>
            <a:r>
              <a:rPr sz="2000" b="1" spc="-80" dirty="0">
                <a:solidFill>
                  <a:srgbClr val="026956"/>
                </a:solidFill>
                <a:cs typeface="Roboto Condensed"/>
              </a:rPr>
              <a:t> </a:t>
            </a:r>
            <a:r>
              <a:rPr sz="2000" b="1" spc="-5" dirty="0">
                <a:solidFill>
                  <a:srgbClr val="026956"/>
                </a:solidFill>
                <a:cs typeface="Roboto Condensed"/>
              </a:rPr>
              <a:t>SEDE</a:t>
            </a:r>
            <a:endParaRPr sz="2000" dirty="0"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5990" y="6339289"/>
            <a:ext cx="2943164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400" b="1" spc="-15" dirty="0">
                <a:solidFill>
                  <a:srgbClr val="2A232C"/>
                </a:solidFill>
                <a:latin typeface="Roboto Condensed"/>
                <a:cs typeface="Roboto Condensed"/>
              </a:rPr>
              <a:t>Via Brenta 13 – Roma 00198</a:t>
            </a:r>
            <a:endParaRPr lang="it-IT" sz="1400" dirty="0">
              <a:latin typeface="Roboto Condensed"/>
              <a:cs typeface="Roboto Condensed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cs typeface="Roboto Condense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978760" y="3921264"/>
            <a:ext cx="782955" cy="792480"/>
            <a:chOff x="8978760" y="3921264"/>
            <a:chExt cx="782955" cy="792480"/>
          </a:xfrm>
        </p:grpSpPr>
        <p:sp>
          <p:nvSpPr>
            <p:cNvPr id="21" name="object 21"/>
            <p:cNvSpPr/>
            <p:nvPr/>
          </p:nvSpPr>
          <p:spPr>
            <a:xfrm>
              <a:off x="9038438" y="3990085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99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99" y="723087"/>
                  </a:lnTo>
                  <a:lnTo>
                    <a:pt x="723099" y="56908"/>
                  </a:lnTo>
                  <a:lnTo>
                    <a:pt x="72309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78760" y="3921264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6322326" y="2428455"/>
            <a:ext cx="782955" cy="792480"/>
            <a:chOff x="6322326" y="2428455"/>
            <a:chExt cx="782955" cy="792480"/>
          </a:xfrm>
        </p:grpSpPr>
        <p:sp>
          <p:nvSpPr>
            <p:cNvPr id="24" name="object 24"/>
            <p:cNvSpPr/>
            <p:nvPr/>
          </p:nvSpPr>
          <p:spPr>
            <a:xfrm>
              <a:off x="6382017" y="24972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2327" y="2428455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68313" y="2669349"/>
              <a:ext cx="426720" cy="426720"/>
            </a:xfrm>
            <a:custGeom>
              <a:avLst/>
              <a:gdLst/>
              <a:ahLst/>
              <a:cxnLst/>
              <a:rect l="l" t="t" r="r" b="b"/>
              <a:pathLst>
                <a:path w="426720" h="426719">
                  <a:moveTo>
                    <a:pt x="213436" y="0"/>
                  </a:moveTo>
                  <a:lnTo>
                    <a:pt x="171421" y="4089"/>
                  </a:lnTo>
                  <a:lnTo>
                    <a:pt x="131643" y="16100"/>
                  </a:lnTo>
                  <a:lnTo>
                    <a:pt x="95030" y="35650"/>
                  </a:lnTo>
                  <a:lnTo>
                    <a:pt x="62509" y="62357"/>
                  </a:lnTo>
                  <a:lnTo>
                    <a:pt x="35736" y="94927"/>
                  </a:lnTo>
                  <a:lnTo>
                    <a:pt x="16138" y="131556"/>
                  </a:lnTo>
                  <a:lnTo>
                    <a:pt x="4098" y="171313"/>
                  </a:lnTo>
                  <a:lnTo>
                    <a:pt x="0" y="213271"/>
                  </a:lnTo>
                  <a:lnTo>
                    <a:pt x="4098" y="255241"/>
                  </a:lnTo>
                  <a:lnTo>
                    <a:pt x="16140" y="295001"/>
                  </a:lnTo>
                  <a:lnTo>
                    <a:pt x="35741" y="331628"/>
                  </a:lnTo>
                  <a:lnTo>
                    <a:pt x="62522" y="364197"/>
                  </a:lnTo>
                  <a:lnTo>
                    <a:pt x="95091" y="390978"/>
                  </a:lnTo>
                  <a:lnTo>
                    <a:pt x="131716" y="410579"/>
                  </a:lnTo>
                  <a:lnTo>
                    <a:pt x="171473" y="422621"/>
                  </a:lnTo>
                  <a:lnTo>
                    <a:pt x="213436" y="426720"/>
                  </a:lnTo>
                  <a:lnTo>
                    <a:pt x="216941" y="426720"/>
                  </a:lnTo>
                  <a:lnTo>
                    <a:pt x="219773" y="423875"/>
                  </a:lnTo>
                  <a:lnTo>
                    <a:pt x="219773" y="416877"/>
                  </a:lnTo>
                  <a:lnTo>
                    <a:pt x="216941" y="414045"/>
                  </a:lnTo>
                  <a:lnTo>
                    <a:pt x="213436" y="414045"/>
                  </a:lnTo>
                  <a:lnTo>
                    <a:pt x="173966" y="410190"/>
                  </a:lnTo>
                  <a:lnTo>
                    <a:pt x="136569" y="398864"/>
                  </a:lnTo>
                  <a:lnTo>
                    <a:pt x="102115" y="380425"/>
                  </a:lnTo>
                  <a:lnTo>
                    <a:pt x="71475" y="355231"/>
                  </a:lnTo>
                  <a:lnTo>
                    <a:pt x="46294" y="324599"/>
                  </a:lnTo>
                  <a:lnTo>
                    <a:pt x="27859" y="290147"/>
                  </a:lnTo>
                  <a:lnTo>
                    <a:pt x="16531" y="252747"/>
                  </a:lnTo>
                  <a:lnTo>
                    <a:pt x="12674" y="213271"/>
                  </a:lnTo>
                  <a:lnTo>
                    <a:pt x="16531" y="173809"/>
                  </a:lnTo>
                  <a:lnTo>
                    <a:pt x="27859" y="136415"/>
                  </a:lnTo>
                  <a:lnTo>
                    <a:pt x="46294" y="101962"/>
                  </a:lnTo>
                  <a:lnTo>
                    <a:pt x="71475" y="71323"/>
                  </a:lnTo>
                  <a:lnTo>
                    <a:pt x="102057" y="46203"/>
                  </a:lnTo>
                  <a:lnTo>
                    <a:pt x="136493" y="27816"/>
                  </a:lnTo>
                  <a:lnTo>
                    <a:pt x="173909" y="16519"/>
                  </a:lnTo>
                  <a:lnTo>
                    <a:pt x="213436" y="12674"/>
                  </a:lnTo>
                  <a:lnTo>
                    <a:pt x="283887" y="12674"/>
                  </a:lnTo>
                  <a:lnTo>
                    <a:pt x="255456" y="4089"/>
                  </a:lnTo>
                  <a:lnTo>
                    <a:pt x="213436" y="0"/>
                  </a:lnTo>
                  <a:close/>
                </a:path>
                <a:path w="426720" h="426719">
                  <a:moveTo>
                    <a:pt x="144602" y="260032"/>
                  </a:moveTo>
                  <a:lnTo>
                    <a:pt x="140576" y="260032"/>
                  </a:lnTo>
                  <a:lnTo>
                    <a:pt x="135636" y="264985"/>
                  </a:lnTo>
                  <a:lnTo>
                    <a:pt x="135636" y="268998"/>
                  </a:lnTo>
                  <a:lnTo>
                    <a:pt x="198843" y="332219"/>
                  </a:lnTo>
                  <a:lnTo>
                    <a:pt x="214032" y="344641"/>
                  </a:lnTo>
                  <a:lnTo>
                    <a:pt x="231095" y="353695"/>
                  </a:lnTo>
                  <a:lnTo>
                    <a:pt x="249482" y="359233"/>
                  </a:lnTo>
                  <a:lnTo>
                    <a:pt x="268643" y="361111"/>
                  </a:lnTo>
                  <a:lnTo>
                    <a:pt x="275475" y="360873"/>
                  </a:lnTo>
                  <a:lnTo>
                    <a:pt x="314250" y="349907"/>
                  </a:lnTo>
                  <a:lnTo>
                    <a:pt x="316766" y="348424"/>
                  </a:lnTo>
                  <a:lnTo>
                    <a:pt x="268643" y="348424"/>
                  </a:lnTo>
                  <a:lnTo>
                    <a:pt x="251940" y="346789"/>
                  </a:lnTo>
                  <a:lnTo>
                    <a:pt x="235912" y="341968"/>
                  </a:lnTo>
                  <a:lnTo>
                    <a:pt x="221030" y="334073"/>
                  </a:lnTo>
                  <a:lnTo>
                    <a:pt x="207810" y="323253"/>
                  </a:lnTo>
                  <a:lnTo>
                    <a:pt x="144602" y="260032"/>
                  </a:lnTo>
                  <a:close/>
                </a:path>
                <a:path w="426720" h="426719">
                  <a:moveTo>
                    <a:pt x="286550" y="271462"/>
                  </a:moveTo>
                  <a:lnTo>
                    <a:pt x="268605" y="271462"/>
                  </a:lnTo>
                  <a:lnTo>
                    <a:pt x="324713" y="327558"/>
                  </a:lnTo>
                  <a:lnTo>
                    <a:pt x="317375" y="333229"/>
                  </a:lnTo>
                  <a:lnTo>
                    <a:pt x="276567" y="348424"/>
                  </a:lnTo>
                  <a:lnTo>
                    <a:pt x="316766" y="348424"/>
                  </a:lnTo>
                  <a:lnTo>
                    <a:pt x="322775" y="344883"/>
                  </a:lnTo>
                  <a:lnTo>
                    <a:pt x="330771" y="339026"/>
                  </a:lnTo>
                  <a:lnTo>
                    <a:pt x="382838" y="339026"/>
                  </a:lnTo>
                  <a:lnTo>
                    <a:pt x="386928" y="335788"/>
                  </a:lnTo>
                  <a:lnTo>
                    <a:pt x="353187" y="335788"/>
                  </a:lnTo>
                  <a:lnTo>
                    <a:pt x="346163" y="334073"/>
                  </a:lnTo>
                  <a:lnTo>
                    <a:pt x="340309" y="330238"/>
                  </a:lnTo>
                  <a:lnTo>
                    <a:pt x="351787" y="318770"/>
                  </a:lnTo>
                  <a:lnTo>
                    <a:pt x="333857" y="318770"/>
                  </a:lnTo>
                  <a:lnTo>
                    <a:pt x="286550" y="271462"/>
                  </a:lnTo>
                  <a:close/>
                </a:path>
                <a:path w="426720" h="426719">
                  <a:moveTo>
                    <a:pt x="382838" y="339026"/>
                  </a:moveTo>
                  <a:lnTo>
                    <a:pt x="330771" y="339026"/>
                  </a:lnTo>
                  <a:lnTo>
                    <a:pt x="337735" y="343370"/>
                  </a:lnTo>
                  <a:lnTo>
                    <a:pt x="345338" y="346297"/>
                  </a:lnTo>
                  <a:lnTo>
                    <a:pt x="353388" y="347738"/>
                  </a:lnTo>
                  <a:lnTo>
                    <a:pt x="361696" y="347624"/>
                  </a:lnTo>
                  <a:lnTo>
                    <a:pt x="371263" y="345462"/>
                  </a:lnTo>
                  <a:lnTo>
                    <a:pt x="379969" y="341298"/>
                  </a:lnTo>
                  <a:lnTo>
                    <a:pt x="382838" y="339026"/>
                  </a:lnTo>
                  <a:close/>
                </a:path>
                <a:path w="426720" h="426719">
                  <a:moveTo>
                    <a:pt x="283887" y="12674"/>
                  </a:moveTo>
                  <a:lnTo>
                    <a:pt x="213436" y="12674"/>
                  </a:lnTo>
                  <a:lnTo>
                    <a:pt x="252962" y="16519"/>
                  </a:lnTo>
                  <a:lnTo>
                    <a:pt x="290377" y="27816"/>
                  </a:lnTo>
                  <a:lnTo>
                    <a:pt x="324809" y="46203"/>
                  </a:lnTo>
                  <a:lnTo>
                    <a:pt x="355384" y="71323"/>
                  </a:lnTo>
                  <a:lnTo>
                    <a:pt x="394646" y="126931"/>
                  </a:lnTo>
                  <a:lnTo>
                    <a:pt x="413105" y="192379"/>
                  </a:lnTo>
                  <a:lnTo>
                    <a:pt x="413642" y="226888"/>
                  </a:lnTo>
                  <a:lnTo>
                    <a:pt x="408841" y="259253"/>
                  </a:lnTo>
                  <a:lnTo>
                    <a:pt x="382993" y="320840"/>
                  </a:lnTo>
                  <a:lnTo>
                    <a:pt x="353187" y="335788"/>
                  </a:lnTo>
                  <a:lnTo>
                    <a:pt x="386928" y="335788"/>
                  </a:lnTo>
                  <a:lnTo>
                    <a:pt x="410214" y="296018"/>
                  </a:lnTo>
                  <a:lnTo>
                    <a:pt x="426418" y="226888"/>
                  </a:lnTo>
                  <a:lnTo>
                    <a:pt x="425712" y="191038"/>
                  </a:lnTo>
                  <a:lnTo>
                    <a:pt x="406092" y="121478"/>
                  </a:lnTo>
                  <a:lnTo>
                    <a:pt x="364350" y="62357"/>
                  </a:lnTo>
                  <a:lnTo>
                    <a:pt x="331838" y="35650"/>
                  </a:lnTo>
                  <a:lnTo>
                    <a:pt x="295232" y="16100"/>
                  </a:lnTo>
                  <a:lnTo>
                    <a:pt x="283887" y="12674"/>
                  </a:lnTo>
                  <a:close/>
                </a:path>
                <a:path w="426720" h="426719">
                  <a:moveTo>
                    <a:pt x="346735" y="276453"/>
                  </a:moveTo>
                  <a:lnTo>
                    <a:pt x="342709" y="276453"/>
                  </a:lnTo>
                  <a:lnTo>
                    <a:pt x="337769" y="281406"/>
                  </a:lnTo>
                  <a:lnTo>
                    <a:pt x="337769" y="285407"/>
                  </a:lnTo>
                  <a:lnTo>
                    <a:pt x="345808" y="293471"/>
                  </a:lnTo>
                  <a:lnTo>
                    <a:pt x="349504" y="297141"/>
                  </a:lnTo>
                  <a:lnTo>
                    <a:pt x="349504" y="303136"/>
                  </a:lnTo>
                  <a:lnTo>
                    <a:pt x="333857" y="318770"/>
                  </a:lnTo>
                  <a:lnTo>
                    <a:pt x="351787" y="318770"/>
                  </a:lnTo>
                  <a:lnTo>
                    <a:pt x="354787" y="315772"/>
                  </a:lnTo>
                  <a:lnTo>
                    <a:pt x="359630" y="308461"/>
                  </a:lnTo>
                  <a:lnTo>
                    <a:pt x="361245" y="300139"/>
                  </a:lnTo>
                  <a:lnTo>
                    <a:pt x="359630" y="291816"/>
                  </a:lnTo>
                  <a:lnTo>
                    <a:pt x="354787" y="284505"/>
                  </a:lnTo>
                  <a:lnTo>
                    <a:pt x="346735" y="276453"/>
                  </a:lnTo>
                  <a:close/>
                </a:path>
                <a:path w="426720" h="426719">
                  <a:moveTo>
                    <a:pt x="117083" y="101993"/>
                  </a:moveTo>
                  <a:lnTo>
                    <a:pt x="99148" y="101993"/>
                  </a:lnTo>
                  <a:lnTo>
                    <a:pt x="155270" y="158115"/>
                  </a:lnTo>
                  <a:lnTo>
                    <a:pt x="154787" y="158584"/>
                  </a:lnTo>
                  <a:lnTo>
                    <a:pt x="147165" y="170065"/>
                  </a:lnTo>
                  <a:lnTo>
                    <a:pt x="144624" y="183138"/>
                  </a:lnTo>
                  <a:lnTo>
                    <a:pt x="147165" y="196209"/>
                  </a:lnTo>
                  <a:lnTo>
                    <a:pt x="219036" y="271945"/>
                  </a:lnTo>
                  <a:lnTo>
                    <a:pt x="243586" y="282092"/>
                  </a:lnTo>
                  <a:lnTo>
                    <a:pt x="250220" y="281453"/>
                  </a:lnTo>
                  <a:lnTo>
                    <a:pt x="256654" y="279552"/>
                  </a:lnTo>
                  <a:lnTo>
                    <a:pt x="262688" y="276384"/>
                  </a:lnTo>
                  <a:lnTo>
                    <a:pt x="268122" y="271945"/>
                  </a:lnTo>
                  <a:lnTo>
                    <a:pt x="268605" y="271462"/>
                  </a:lnTo>
                  <a:lnTo>
                    <a:pt x="286550" y="271462"/>
                  </a:lnTo>
                  <a:lnTo>
                    <a:pt x="284505" y="269417"/>
                  </a:lnTo>
                  <a:lnTo>
                    <a:pt x="243578" y="269417"/>
                  </a:lnTo>
                  <a:lnTo>
                    <a:pt x="235280" y="267808"/>
                  </a:lnTo>
                  <a:lnTo>
                    <a:pt x="227990" y="262978"/>
                  </a:lnTo>
                  <a:lnTo>
                    <a:pt x="159575" y="194564"/>
                  </a:lnTo>
                  <a:lnTo>
                    <a:pt x="157289" y="189014"/>
                  </a:lnTo>
                  <a:lnTo>
                    <a:pt x="157289" y="177253"/>
                  </a:lnTo>
                  <a:lnTo>
                    <a:pt x="159575" y="171716"/>
                  </a:lnTo>
                  <a:lnTo>
                    <a:pt x="182156" y="149136"/>
                  </a:lnTo>
                  <a:lnTo>
                    <a:pt x="164236" y="149136"/>
                  </a:lnTo>
                  <a:lnTo>
                    <a:pt x="117083" y="101993"/>
                  </a:lnTo>
                  <a:close/>
                </a:path>
                <a:path w="426720" h="426719">
                  <a:moveTo>
                    <a:pt x="296210" y="235086"/>
                  </a:moveTo>
                  <a:lnTo>
                    <a:pt x="287886" y="236703"/>
                  </a:lnTo>
                  <a:lnTo>
                    <a:pt x="280581" y="241554"/>
                  </a:lnTo>
                  <a:lnTo>
                    <a:pt x="259156" y="262978"/>
                  </a:lnTo>
                  <a:lnTo>
                    <a:pt x="251873" y="267808"/>
                  </a:lnTo>
                  <a:lnTo>
                    <a:pt x="243578" y="269417"/>
                  </a:lnTo>
                  <a:lnTo>
                    <a:pt x="284505" y="269417"/>
                  </a:lnTo>
                  <a:lnTo>
                    <a:pt x="277571" y="262483"/>
                  </a:lnTo>
                  <a:lnTo>
                    <a:pt x="293217" y="246849"/>
                  </a:lnTo>
                  <a:lnTo>
                    <a:pt x="317140" y="246849"/>
                  </a:lnTo>
                  <a:lnTo>
                    <a:pt x="311848" y="241554"/>
                  </a:lnTo>
                  <a:lnTo>
                    <a:pt x="304535" y="236703"/>
                  </a:lnTo>
                  <a:lnTo>
                    <a:pt x="296210" y="235086"/>
                  </a:lnTo>
                  <a:close/>
                </a:path>
                <a:path w="426720" h="426719">
                  <a:moveTo>
                    <a:pt x="317140" y="246849"/>
                  </a:moveTo>
                  <a:lnTo>
                    <a:pt x="299212" y="246849"/>
                  </a:lnTo>
                  <a:lnTo>
                    <a:pt x="321589" y="269240"/>
                  </a:lnTo>
                  <a:lnTo>
                    <a:pt x="325602" y="269240"/>
                  </a:lnTo>
                  <a:lnTo>
                    <a:pt x="330555" y="264287"/>
                  </a:lnTo>
                  <a:lnTo>
                    <a:pt x="330555" y="260273"/>
                  </a:lnTo>
                  <a:lnTo>
                    <a:pt x="317140" y="246849"/>
                  </a:lnTo>
                  <a:close/>
                </a:path>
                <a:path w="426720" h="426719">
                  <a:moveTo>
                    <a:pt x="126585" y="65474"/>
                  </a:moveTo>
                  <a:lnTo>
                    <a:pt x="118259" y="67089"/>
                  </a:lnTo>
                  <a:lnTo>
                    <a:pt x="110947" y="71932"/>
                  </a:lnTo>
                  <a:lnTo>
                    <a:pt x="94526" y="88366"/>
                  </a:lnTo>
                  <a:lnTo>
                    <a:pt x="82104" y="103460"/>
                  </a:lnTo>
                  <a:lnTo>
                    <a:pt x="73058" y="120376"/>
                  </a:lnTo>
                  <a:lnTo>
                    <a:pt x="67500" y="138741"/>
                  </a:lnTo>
                  <a:lnTo>
                    <a:pt x="65609" y="158115"/>
                  </a:lnTo>
                  <a:lnTo>
                    <a:pt x="67502" y="177518"/>
                  </a:lnTo>
                  <a:lnTo>
                    <a:pt x="73067" y="195892"/>
                  </a:lnTo>
                  <a:lnTo>
                    <a:pt x="82126" y="212822"/>
                  </a:lnTo>
                  <a:lnTo>
                    <a:pt x="94500" y="227876"/>
                  </a:lnTo>
                  <a:lnTo>
                    <a:pt x="116560" y="249923"/>
                  </a:lnTo>
                  <a:lnTo>
                    <a:pt x="119024" y="252412"/>
                  </a:lnTo>
                  <a:lnTo>
                    <a:pt x="123037" y="252412"/>
                  </a:lnTo>
                  <a:lnTo>
                    <a:pt x="127990" y="247446"/>
                  </a:lnTo>
                  <a:lnTo>
                    <a:pt x="127990" y="243433"/>
                  </a:lnTo>
                  <a:lnTo>
                    <a:pt x="103466" y="218909"/>
                  </a:lnTo>
                  <a:lnTo>
                    <a:pt x="92684" y="205789"/>
                  </a:lnTo>
                  <a:lnTo>
                    <a:pt x="84788" y="191038"/>
                  </a:lnTo>
                  <a:lnTo>
                    <a:pt x="79935" y="175027"/>
                  </a:lnTo>
                  <a:lnTo>
                    <a:pt x="78283" y="158115"/>
                  </a:lnTo>
                  <a:lnTo>
                    <a:pt x="79644" y="142763"/>
                  </a:lnTo>
                  <a:lnTo>
                    <a:pt x="83653" y="128098"/>
                  </a:lnTo>
                  <a:lnTo>
                    <a:pt x="90193" y="114415"/>
                  </a:lnTo>
                  <a:lnTo>
                    <a:pt x="99148" y="101993"/>
                  </a:lnTo>
                  <a:lnTo>
                    <a:pt x="117083" y="101993"/>
                  </a:lnTo>
                  <a:lnTo>
                    <a:pt x="107950" y="92862"/>
                  </a:lnTo>
                  <a:lnTo>
                    <a:pt x="123583" y="77228"/>
                  </a:lnTo>
                  <a:lnTo>
                    <a:pt x="147510" y="77228"/>
                  </a:lnTo>
                  <a:lnTo>
                    <a:pt x="142214" y="71932"/>
                  </a:lnTo>
                  <a:lnTo>
                    <a:pt x="134909" y="67089"/>
                  </a:lnTo>
                  <a:lnTo>
                    <a:pt x="126585" y="65474"/>
                  </a:lnTo>
                  <a:close/>
                </a:path>
                <a:path w="426720" h="426719">
                  <a:moveTo>
                    <a:pt x="147510" y="77228"/>
                  </a:moveTo>
                  <a:lnTo>
                    <a:pt x="129565" y="77228"/>
                  </a:lnTo>
                  <a:lnTo>
                    <a:pt x="179870" y="127520"/>
                  </a:lnTo>
                  <a:lnTo>
                    <a:pt x="179870" y="133489"/>
                  </a:lnTo>
                  <a:lnTo>
                    <a:pt x="164236" y="149136"/>
                  </a:lnTo>
                  <a:lnTo>
                    <a:pt x="182156" y="149136"/>
                  </a:lnTo>
                  <a:lnTo>
                    <a:pt x="185153" y="146138"/>
                  </a:lnTo>
                  <a:lnTo>
                    <a:pt x="190003" y="138828"/>
                  </a:lnTo>
                  <a:lnTo>
                    <a:pt x="191620" y="130505"/>
                  </a:lnTo>
                  <a:lnTo>
                    <a:pt x="190003" y="122182"/>
                  </a:lnTo>
                  <a:lnTo>
                    <a:pt x="185153" y="114871"/>
                  </a:lnTo>
                  <a:lnTo>
                    <a:pt x="147510" y="77228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3674" y="2738221"/>
              <a:ext cx="127647" cy="1276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78760" y="2428455"/>
            <a:ext cx="782955" cy="792480"/>
            <a:chOff x="8978760" y="2428455"/>
            <a:chExt cx="782955" cy="792480"/>
          </a:xfrm>
        </p:grpSpPr>
        <p:sp>
          <p:nvSpPr>
            <p:cNvPr id="29" name="object 29"/>
            <p:cNvSpPr/>
            <p:nvPr/>
          </p:nvSpPr>
          <p:spPr>
            <a:xfrm>
              <a:off x="9038438" y="24972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99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99" y="723087"/>
                  </a:lnTo>
                  <a:lnTo>
                    <a:pt x="723099" y="56908"/>
                  </a:lnTo>
                  <a:lnTo>
                    <a:pt x="723099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78760" y="2428455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59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59" y="125730"/>
                  </a:lnTo>
                  <a:lnTo>
                    <a:pt x="517359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85593" y="2668447"/>
              <a:ext cx="488950" cy="381000"/>
            </a:xfrm>
            <a:custGeom>
              <a:avLst/>
              <a:gdLst/>
              <a:ahLst/>
              <a:cxnLst/>
              <a:rect l="l" t="t" r="r" b="b"/>
              <a:pathLst>
                <a:path w="488950" h="381000">
                  <a:moveTo>
                    <a:pt x="458622" y="208368"/>
                  </a:moveTo>
                  <a:lnTo>
                    <a:pt x="449249" y="198996"/>
                  </a:lnTo>
                  <a:lnTo>
                    <a:pt x="449948" y="197688"/>
                  </a:lnTo>
                  <a:lnTo>
                    <a:pt x="451091" y="195567"/>
                  </a:lnTo>
                  <a:lnTo>
                    <a:pt x="452132" y="191643"/>
                  </a:lnTo>
                  <a:lnTo>
                    <a:pt x="452132" y="187490"/>
                  </a:lnTo>
                  <a:lnTo>
                    <a:pt x="450202" y="177965"/>
                  </a:lnTo>
                  <a:lnTo>
                    <a:pt x="449745" y="177279"/>
                  </a:lnTo>
                  <a:lnTo>
                    <a:pt x="444931" y="170167"/>
                  </a:lnTo>
                  <a:lnTo>
                    <a:pt x="437819" y="165366"/>
                  </a:lnTo>
                  <a:lnTo>
                    <a:pt x="437819" y="181864"/>
                  </a:lnTo>
                  <a:lnTo>
                    <a:pt x="437819" y="190157"/>
                  </a:lnTo>
                  <a:lnTo>
                    <a:pt x="436778" y="192582"/>
                  </a:lnTo>
                  <a:lnTo>
                    <a:pt x="435089" y="194398"/>
                  </a:lnTo>
                  <a:lnTo>
                    <a:pt x="434797" y="194665"/>
                  </a:lnTo>
                  <a:lnTo>
                    <a:pt x="434530" y="194957"/>
                  </a:lnTo>
                  <a:lnTo>
                    <a:pt x="432714" y="196646"/>
                  </a:lnTo>
                  <a:lnTo>
                    <a:pt x="430288" y="197688"/>
                  </a:lnTo>
                  <a:lnTo>
                    <a:pt x="421995" y="197688"/>
                  </a:lnTo>
                  <a:lnTo>
                    <a:pt x="417423" y="193103"/>
                  </a:lnTo>
                  <a:lnTo>
                    <a:pt x="417423" y="181864"/>
                  </a:lnTo>
                  <a:lnTo>
                    <a:pt x="421995" y="177279"/>
                  </a:lnTo>
                  <a:lnTo>
                    <a:pt x="433247" y="177279"/>
                  </a:lnTo>
                  <a:lnTo>
                    <a:pt x="437819" y="181864"/>
                  </a:lnTo>
                  <a:lnTo>
                    <a:pt x="437819" y="165366"/>
                  </a:lnTo>
                  <a:lnTo>
                    <a:pt x="437146" y="164909"/>
                  </a:lnTo>
                  <a:lnTo>
                    <a:pt x="427609" y="162966"/>
                  </a:lnTo>
                  <a:lnTo>
                    <a:pt x="418071" y="164909"/>
                  </a:lnTo>
                  <a:lnTo>
                    <a:pt x="410286" y="170167"/>
                  </a:lnTo>
                  <a:lnTo>
                    <a:pt x="405028" y="177965"/>
                  </a:lnTo>
                  <a:lnTo>
                    <a:pt x="403110" y="187490"/>
                  </a:lnTo>
                  <a:lnTo>
                    <a:pt x="405028" y="197027"/>
                  </a:lnTo>
                  <a:lnTo>
                    <a:pt x="410286" y="204825"/>
                  </a:lnTo>
                  <a:lnTo>
                    <a:pt x="418071" y="210083"/>
                  </a:lnTo>
                  <a:lnTo>
                    <a:pt x="427609" y="212013"/>
                  </a:lnTo>
                  <a:lnTo>
                    <a:pt x="431774" y="212013"/>
                  </a:lnTo>
                  <a:lnTo>
                    <a:pt x="435698" y="210959"/>
                  </a:lnTo>
                  <a:lnTo>
                    <a:pt x="439140" y="209118"/>
                  </a:lnTo>
                  <a:lnTo>
                    <a:pt x="447090" y="217093"/>
                  </a:lnTo>
                  <a:lnTo>
                    <a:pt x="448932" y="217792"/>
                  </a:lnTo>
                  <a:lnTo>
                    <a:pt x="452589" y="217792"/>
                  </a:lnTo>
                  <a:lnTo>
                    <a:pt x="454431" y="217093"/>
                  </a:lnTo>
                  <a:lnTo>
                    <a:pt x="458622" y="212902"/>
                  </a:lnTo>
                  <a:lnTo>
                    <a:pt x="458622" y="209118"/>
                  </a:lnTo>
                  <a:lnTo>
                    <a:pt x="458622" y="208368"/>
                  </a:lnTo>
                  <a:close/>
                </a:path>
                <a:path w="488950" h="381000">
                  <a:moveTo>
                    <a:pt x="488772" y="135305"/>
                  </a:moveTo>
                  <a:lnTo>
                    <a:pt x="485584" y="132105"/>
                  </a:lnTo>
                  <a:lnTo>
                    <a:pt x="458076" y="132105"/>
                  </a:lnTo>
                  <a:lnTo>
                    <a:pt x="454863" y="135305"/>
                  </a:lnTo>
                  <a:lnTo>
                    <a:pt x="454863" y="143217"/>
                  </a:lnTo>
                  <a:lnTo>
                    <a:pt x="458076" y="146418"/>
                  </a:lnTo>
                  <a:lnTo>
                    <a:pt x="474459" y="146418"/>
                  </a:lnTo>
                  <a:lnTo>
                    <a:pt x="474459" y="234327"/>
                  </a:lnTo>
                  <a:lnTo>
                    <a:pt x="410565" y="234327"/>
                  </a:lnTo>
                  <a:lnTo>
                    <a:pt x="410565" y="248640"/>
                  </a:lnTo>
                  <a:lnTo>
                    <a:pt x="406501" y="259130"/>
                  </a:lnTo>
                  <a:lnTo>
                    <a:pt x="401802" y="269252"/>
                  </a:lnTo>
                  <a:lnTo>
                    <a:pt x="396494" y="278993"/>
                  </a:lnTo>
                  <a:lnTo>
                    <a:pt x="390613" y="288328"/>
                  </a:lnTo>
                  <a:lnTo>
                    <a:pt x="379831" y="288328"/>
                  </a:lnTo>
                  <a:lnTo>
                    <a:pt x="379831" y="302653"/>
                  </a:lnTo>
                  <a:lnTo>
                    <a:pt x="361403" y="321652"/>
                  </a:lnTo>
                  <a:lnTo>
                    <a:pt x="340410" y="337693"/>
                  </a:lnTo>
                  <a:lnTo>
                    <a:pt x="317246" y="350481"/>
                  </a:lnTo>
                  <a:lnTo>
                    <a:pt x="292290" y="359702"/>
                  </a:lnTo>
                  <a:lnTo>
                    <a:pt x="302641" y="348488"/>
                  </a:lnTo>
                  <a:lnTo>
                    <a:pt x="312166" y="335140"/>
                  </a:lnTo>
                  <a:lnTo>
                    <a:pt x="320776" y="319824"/>
                  </a:lnTo>
                  <a:lnTo>
                    <a:pt x="328409" y="302653"/>
                  </a:lnTo>
                  <a:lnTo>
                    <a:pt x="379831" y="302653"/>
                  </a:lnTo>
                  <a:lnTo>
                    <a:pt x="379831" y="288328"/>
                  </a:lnTo>
                  <a:lnTo>
                    <a:pt x="333502" y="288328"/>
                  </a:lnTo>
                  <a:lnTo>
                    <a:pt x="336321" y="278930"/>
                  </a:lnTo>
                  <a:lnTo>
                    <a:pt x="338861" y="269176"/>
                  </a:lnTo>
                  <a:lnTo>
                    <a:pt x="341134" y="259067"/>
                  </a:lnTo>
                  <a:lnTo>
                    <a:pt x="343115" y="248640"/>
                  </a:lnTo>
                  <a:lnTo>
                    <a:pt x="410565" y="248640"/>
                  </a:lnTo>
                  <a:lnTo>
                    <a:pt x="410565" y="234327"/>
                  </a:lnTo>
                  <a:lnTo>
                    <a:pt x="386562" y="234327"/>
                  </a:lnTo>
                  <a:lnTo>
                    <a:pt x="386562" y="146418"/>
                  </a:lnTo>
                  <a:lnTo>
                    <a:pt x="432562" y="146418"/>
                  </a:lnTo>
                  <a:lnTo>
                    <a:pt x="435775" y="143217"/>
                  </a:lnTo>
                  <a:lnTo>
                    <a:pt x="435775" y="135305"/>
                  </a:lnTo>
                  <a:lnTo>
                    <a:pt x="432562" y="132105"/>
                  </a:lnTo>
                  <a:lnTo>
                    <a:pt x="425678" y="132105"/>
                  </a:lnTo>
                  <a:lnTo>
                    <a:pt x="414769" y="105473"/>
                  </a:lnTo>
                  <a:lnTo>
                    <a:pt x="410565" y="98437"/>
                  </a:lnTo>
                  <a:lnTo>
                    <a:pt x="410565" y="132105"/>
                  </a:lnTo>
                  <a:lnTo>
                    <a:pt x="372237" y="132105"/>
                  </a:lnTo>
                  <a:lnTo>
                    <a:pt x="372237" y="146418"/>
                  </a:lnTo>
                  <a:lnTo>
                    <a:pt x="372237" y="234327"/>
                  </a:lnTo>
                  <a:lnTo>
                    <a:pt x="328561" y="234327"/>
                  </a:lnTo>
                  <a:lnTo>
                    <a:pt x="328561" y="248640"/>
                  </a:lnTo>
                  <a:lnTo>
                    <a:pt x="326478" y="259130"/>
                  </a:lnTo>
                  <a:lnTo>
                    <a:pt x="324065" y="269252"/>
                  </a:lnTo>
                  <a:lnTo>
                    <a:pt x="321360" y="278993"/>
                  </a:lnTo>
                  <a:lnTo>
                    <a:pt x="318363" y="288328"/>
                  </a:lnTo>
                  <a:lnTo>
                    <a:pt x="312864" y="288328"/>
                  </a:lnTo>
                  <a:lnTo>
                    <a:pt x="312864" y="302653"/>
                  </a:lnTo>
                  <a:lnTo>
                    <a:pt x="300240" y="327063"/>
                  </a:lnTo>
                  <a:lnTo>
                    <a:pt x="285496" y="346189"/>
                  </a:lnTo>
                  <a:lnTo>
                    <a:pt x="269125" y="359333"/>
                  </a:lnTo>
                  <a:lnTo>
                    <a:pt x="251548" y="365848"/>
                  </a:lnTo>
                  <a:lnTo>
                    <a:pt x="251548" y="302653"/>
                  </a:lnTo>
                  <a:lnTo>
                    <a:pt x="312864" y="302653"/>
                  </a:lnTo>
                  <a:lnTo>
                    <a:pt x="312864" y="288328"/>
                  </a:lnTo>
                  <a:lnTo>
                    <a:pt x="251548" y="288328"/>
                  </a:lnTo>
                  <a:lnTo>
                    <a:pt x="251548" y="248640"/>
                  </a:lnTo>
                  <a:lnTo>
                    <a:pt x="328561" y="248640"/>
                  </a:lnTo>
                  <a:lnTo>
                    <a:pt x="328561" y="234327"/>
                  </a:lnTo>
                  <a:lnTo>
                    <a:pt x="237236" y="234327"/>
                  </a:lnTo>
                  <a:lnTo>
                    <a:pt x="237236" y="248640"/>
                  </a:lnTo>
                  <a:lnTo>
                    <a:pt x="237236" y="288328"/>
                  </a:lnTo>
                  <a:lnTo>
                    <a:pt x="237236" y="302653"/>
                  </a:lnTo>
                  <a:lnTo>
                    <a:pt x="237236" y="365848"/>
                  </a:lnTo>
                  <a:lnTo>
                    <a:pt x="220573" y="359689"/>
                  </a:lnTo>
                  <a:lnTo>
                    <a:pt x="219621" y="359333"/>
                  </a:lnTo>
                  <a:lnTo>
                    <a:pt x="203238" y="346163"/>
                  </a:lnTo>
                  <a:lnTo>
                    <a:pt x="196469" y="337375"/>
                  </a:lnTo>
                  <a:lnTo>
                    <a:pt x="196469" y="359689"/>
                  </a:lnTo>
                  <a:lnTo>
                    <a:pt x="171513" y="350469"/>
                  </a:lnTo>
                  <a:lnTo>
                    <a:pt x="148348" y="337693"/>
                  </a:lnTo>
                  <a:lnTo>
                    <a:pt x="127355" y="321652"/>
                  </a:lnTo>
                  <a:lnTo>
                    <a:pt x="108940" y="302653"/>
                  </a:lnTo>
                  <a:lnTo>
                    <a:pt x="160375" y="302653"/>
                  </a:lnTo>
                  <a:lnTo>
                    <a:pt x="167982" y="319824"/>
                  </a:lnTo>
                  <a:lnTo>
                    <a:pt x="176606" y="335153"/>
                  </a:lnTo>
                  <a:lnTo>
                    <a:pt x="186131" y="348488"/>
                  </a:lnTo>
                  <a:lnTo>
                    <a:pt x="196469" y="359689"/>
                  </a:lnTo>
                  <a:lnTo>
                    <a:pt x="196469" y="337375"/>
                  </a:lnTo>
                  <a:lnTo>
                    <a:pt x="188518" y="327050"/>
                  </a:lnTo>
                  <a:lnTo>
                    <a:pt x="175920" y="302653"/>
                  </a:lnTo>
                  <a:lnTo>
                    <a:pt x="237236" y="302653"/>
                  </a:lnTo>
                  <a:lnTo>
                    <a:pt x="237236" y="288328"/>
                  </a:lnTo>
                  <a:lnTo>
                    <a:pt x="170421" y="288328"/>
                  </a:lnTo>
                  <a:lnTo>
                    <a:pt x="167398" y="278930"/>
                  </a:lnTo>
                  <a:lnTo>
                    <a:pt x="164693" y="269176"/>
                  </a:lnTo>
                  <a:lnTo>
                    <a:pt x="162293" y="259067"/>
                  </a:lnTo>
                  <a:lnTo>
                    <a:pt x="160210" y="248640"/>
                  </a:lnTo>
                  <a:lnTo>
                    <a:pt x="237236" y="248640"/>
                  </a:lnTo>
                  <a:lnTo>
                    <a:pt x="237236" y="234327"/>
                  </a:lnTo>
                  <a:lnTo>
                    <a:pt x="115239" y="234327"/>
                  </a:lnTo>
                  <a:lnTo>
                    <a:pt x="112039" y="237528"/>
                  </a:lnTo>
                  <a:lnTo>
                    <a:pt x="112039" y="245440"/>
                  </a:lnTo>
                  <a:lnTo>
                    <a:pt x="115239" y="248640"/>
                  </a:lnTo>
                  <a:lnTo>
                    <a:pt x="145681" y="248640"/>
                  </a:lnTo>
                  <a:lnTo>
                    <a:pt x="147650" y="259130"/>
                  </a:lnTo>
                  <a:lnTo>
                    <a:pt x="149923" y="269252"/>
                  </a:lnTo>
                  <a:lnTo>
                    <a:pt x="152476" y="278993"/>
                  </a:lnTo>
                  <a:lnTo>
                    <a:pt x="155295" y="288328"/>
                  </a:lnTo>
                  <a:lnTo>
                    <a:pt x="98171" y="288328"/>
                  </a:lnTo>
                  <a:lnTo>
                    <a:pt x="92240" y="278930"/>
                  </a:lnTo>
                  <a:lnTo>
                    <a:pt x="86931" y="269176"/>
                  </a:lnTo>
                  <a:lnTo>
                    <a:pt x="82245" y="259067"/>
                  </a:lnTo>
                  <a:lnTo>
                    <a:pt x="78206" y="248640"/>
                  </a:lnTo>
                  <a:lnTo>
                    <a:pt x="89750" y="248640"/>
                  </a:lnTo>
                  <a:lnTo>
                    <a:pt x="92951" y="245440"/>
                  </a:lnTo>
                  <a:lnTo>
                    <a:pt x="92951" y="237528"/>
                  </a:lnTo>
                  <a:lnTo>
                    <a:pt x="89750" y="234327"/>
                  </a:lnTo>
                  <a:lnTo>
                    <a:pt x="14325" y="234327"/>
                  </a:lnTo>
                  <a:lnTo>
                    <a:pt x="14325" y="146418"/>
                  </a:lnTo>
                  <a:lnTo>
                    <a:pt x="372237" y="146418"/>
                  </a:lnTo>
                  <a:lnTo>
                    <a:pt x="372237" y="132105"/>
                  </a:lnTo>
                  <a:lnTo>
                    <a:pt x="343115" y="132105"/>
                  </a:lnTo>
                  <a:lnTo>
                    <a:pt x="341122" y="121627"/>
                  </a:lnTo>
                  <a:lnTo>
                    <a:pt x="338848" y="111506"/>
                  </a:lnTo>
                  <a:lnTo>
                    <a:pt x="336296" y="101765"/>
                  </a:lnTo>
                  <a:lnTo>
                    <a:pt x="333502" y="92417"/>
                  </a:lnTo>
                  <a:lnTo>
                    <a:pt x="390613" y="92417"/>
                  </a:lnTo>
                  <a:lnTo>
                    <a:pt x="396532" y="101841"/>
                  </a:lnTo>
                  <a:lnTo>
                    <a:pt x="401840" y="111607"/>
                  </a:lnTo>
                  <a:lnTo>
                    <a:pt x="406527" y="121704"/>
                  </a:lnTo>
                  <a:lnTo>
                    <a:pt x="410565" y="132105"/>
                  </a:lnTo>
                  <a:lnTo>
                    <a:pt x="410565" y="98437"/>
                  </a:lnTo>
                  <a:lnTo>
                    <a:pt x="381647" y="58483"/>
                  </a:lnTo>
                  <a:lnTo>
                    <a:pt x="379831" y="56857"/>
                  </a:lnTo>
                  <a:lnTo>
                    <a:pt x="379831" y="78092"/>
                  </a:lnTo>
                  <a:lnTo>
                    <a:pt x="328561" y="78092"/>
                  </a:lnTo>
                  <a:lnTo>
                    <a:pt x="328561" y="132105"/>
                  </a:lnTo>
                  <a:lnTo>
                    <a:pt x="251548" y="132105"/>
                  </a:lnTo>
                  <a:lnTo>
                    <a:pt x="251548" y="92417"/>
                  </a:lnTo>
                  <a:lnTo>
                    <a:pt x="318363" y="92417"/>
                  </a:lnTo>
                  <a:lnTo>
                    <a:pt x="321373" y="101841"/>
                  </a:lnTo>
                  <a:lnTo>
                    <a:pt x="324091" y="111607"/>
                  </a:lnTo>
                  <a:lnTo>
                    <a:pt x="326491" y="121704"/>
                  </a:lnTo>
                  <a:lnTo>
                    <a:pt x="328561" y="132105"/>
                  </a:lnTo>
                  <a:lnTo>
                    <a:pt x="328561" y="78092"/>
                  </a:lnTo>
                  <a:lnTo>
                    <a:pt x="328409" y="78092"/>
                  </a:lnTo>
                  <a:lnTo>
                    <a:pt x="320751" y="60871"/>
                  </a:lnTo>
                  <a:lnTo>
                    <a:pt x="312864" y="46863"/>
                  </a:lnTo>
                  <a:lnTo>
                    <a:pt x="312864" y="78092"/>
                  </a:lnTo>
                  <a:lnTo>
                    <a:pt x="251548" y="78092"/>
                  </a:lnTo>
                  <a:lnTo>
                    <a:pt x="251548" y="14909"/>
                  </a:lnTo>
                  <a:lnTo>
                    <a:pt x="269151" y="21424"/>
                  </a:lnTo>
                  <a:lnTo>
                    <a:pt x="285534" y="34594"/>
                  </a:lnTo>
                  <a:lnTo>
                    <a:pt x="300253" y="53708"/>
                  </a:lnTo>
                  <a:lnTo>
                    <a:pt x="312864" y="78092"/>
                  </a:lnTo>
                  <a:lnTo>
                    <a:pt x="312864" y="46863"/>
                  </a:lnTo>
                  <a:lnTo>
                    <a:pt x="312166" y="45618"/>
                  </a:lnTo>
                  <a:lnTo>
                    <a:pt x="302653" y="32283"/>
                  </a:lnTo>
                  <a:lnTo>
                    <a:pt x="292315" y="21056"/>
                  </a:lnTo>
                  <a:lnTo>
                    <a:pt x="317258" y="30302"/>
                  </a:lnTo>
                  <a:lnTo>
                    <a:pt x="340423" y="43078"/>
                  </a:lnTo>
                  <a:lnTo>
                    <a:pt x="361403" y="59118"/>
                  </a:lnTo>
                  <a:lnTo>
                    <a:pt x="379831" y="78092"/>
                  </a:lnTo>
                  <a:lnTo>
                    <a:pt x="379831" y="56857"/>
                  </a:lnTo>
                  <a:lnTo>
                    <a:pt x="334124" y="22390"/>
                  </a:lnTo>
                  <a:lnTo>
                    <a:pt x="276428" y="2654"/>
                  </a:lnTo>
                  <a:lnTo>
                    <a:pt x="245529" y="0"/>
                  </a:lnTo>
                  <a:lnTo>
                    <a:pt x="243243" y="0"/>
                  </a:lnTo>
                  <a:lnTo>
                    <a:pt x="237236" y="444"/>
                  </a:lnTo>
                  <a:lnTo>
                    <a:pt x="237236" y="14909"/>
                  </a:lnTo>
                  <a:lnTo>
                    <a:pt x="237236" y="78092"/>
                  </a:lnTo>
                  <a:lnTo>
                    <a:pt x="237236" y="92417"/>
                  </a:lnTo>
                  <a:lnTo>
                    <a:pt x="237236" y="132105"/>
                  </a:lnTo>
                  <a:lnTo>
                    <a:pt x="160210" y="132105"/>
                  </a:lnTo>
                  <a:lnTo>
                    <a:pt x="162293" y="121627"/>
                  </a:lnTo>
                  <a:lnTo>
                    <a:pt x="164706" y="111506"/>
                  </a:lnTo>
                  <a:lnTo>
                    <a:pt x="167411" y="101765"/>
                  </a:lnTo>
                  <a:lnTo>
                    <a:pt x="170421" y="92417"/>
                  </a:lnTo>
                  <a:lnTo>
                    <a:pt x="237236" y="92417"/>
                  </a:lnTo>
                  <a:lnTo>
                    <a:pt x="237236" y="78092"/>
                  </a:lnTo>
                  <a:lnTo>
                    <a:pt x="175920" y="78092"/>
                  </a:lnTo>
                  <a:lnTo>
                    <a:pt x="188531" y="53695"/>
                  </a:lnTo>
                  <a:lnTo>
                    <a:pt x="203276" y="34569"/>
                  </a:lnTo>
                  <a:lnTo>
                    <a:pt x="219633" y="21424"/>
                  </a:lnTo>
                  <a:lnTo>
                    <a:pt x="221081" y="20891"/>
                  </a:lnTo>
                  <a:lnTo>
                    <a:pt x="237236" y="14909"/>
                  </a:lnTo>
                  <a:lnTo>
                    <a:pt x="237236" y="444"/>
                  </a:lnTo>
                  <a:lnTo>
                    <a:pt x="217830" y="1854"/>
                  </a:lnTo>
                  <a:lnTo>
                    <a:pt x="169164" y="15443"/>
                  </a:lnTo>
                  <a:lnTo>
                    <a:pt x="142100" y="33426"/>
                  </a:lnTo>
                  <a:lnTo>
                    <a:pt x="146164" y="40208"/>
                  </a:lnTo>
                  <a:lnTo>
                    <a:pt x="150571" y="41313"/>
                  </a:lnTo>
                  <a:lnTo>
                    <a:pt x="153949" y="39281"/>
                  </a:lnTo>
                  <a:lnTo>
                    <a:pt x="164160" y="33616"/>
                  </a:lnTo>
                  <a:lnTo>
                    <a:pt x="174713" y="28651"/>
                  </a:lnTo>
                  <a:lnTo>
                    <a:pt x="185559" y="24409"/>
                  </a:lnTo>
                  <a:lnTo>
                    <a:pt x="196659" y="20891"/>
                  </a:lnTo>
                  <a:lnTo>
                    <a:pt x="186258" y="32131"/>
                  </a:lnTo>
                  <a:lnTo>
                    <a:pt x="176682" y="45504"/>
                  </a:lnTo>
                  <a:lnTo>
                    <a:pt x="167995" y="60934"/>
                  </a:lnTo>
                  <a:lnTo>
                    <a:pt x="160375" y="78092"/>
                  </a:lnTo>
                  <a:lnTo>
                    <a:pt x="155295" y="78092"/>
                  </a:lnTo>
                  <a:lnTo>
                    <a:pt x="155295" y="92417"/>
                  </a:lnTo>
                  <a:lnTo>
                    <a:pt x="152450" y="101841"/>
                  </a:lnTo>
                  <a:lnTo>
                    <a:pt x="149898" y="111607"/>
                  </a:lnTo>
                  <a:lnTo>
                    <a:pt x="147637" y="121704"/>
                  </a:lnTo>
                  <a:lnTo>
                    <a:pt x="145681" y="132105"/>
                  </a:lnTo>
                  <a:lnTo>
                    <a:pt x="78219" y="132105"/>
                  </a:lnTo>
                  <a:lnTo>
                    <a:pt x="82270" y="121627"/>
                  </a:lnTo>
                  <a:lnTo>
                    <a:pt x="86944" y="111506"/>
                  </a:lnTo>
                  <a:lnTo>
                    <a:pt x="92227" y="101765"/>
                  </a:lnTo>
                  <a:lnTo>
                    <a:pt x="98082" y="92417"/>
                  </a:lnTo>
                  <a:lnTo>
                    <a:pt x="155295" y="92417"/>
                  </a:lnTo>
                  <a:lnTo>
                    <a:pt x="155295" y="78092"/>
                  </a:lnTo>
                  <a:lnTo>
                    <a:pt x="108788" y="78092"/>
                  </a:lnTo>
                  <a:lnTo>
                    <a:pt x="113284" y="72872"/>
                  </a:lnTo>
                  <a:lnTo>
                    <a:pt x="118008" y="67818"/>
                  </a:lnTo>
                  <a:lnTo>
                    <a:pt x="122923" y="62928"/>
                  </a:lnTo>
                  <a:lnTo>
                    <a:pt x="128066" y="58216"/>
                  </a:lnTo>
                  <a:lnTo>
                    <a:pt x="131051" y="55600"/>
                  </a:lnTo>
                  <a:lnTo>
                    <a:pt x="131330" y="51079"/>
                  </a:lnTo>
                  <a:lnTo>
                    <a:pt x="126111" y="45148"/>
                  </a:lnTo>
                  <a:lnTo>
                    <a:pt x="121577" y="44843"/>
                  </a:lnTo>
                  <a:lnTo>
                    <a:pt x="118618" y="47459"/>
                  </a:lnTo>
                  <a:lnTo>
                    <a:pt x="100482" y="65722"/>
                  </a:lnTo>
                  <a:lnTo>
                    <a:pt x="85064" y="86093"/>
                  </a:lnTo>
                  <a:lnTo>
                    <a:pt x="72555" y="108318"/>
                  </a:lnTo>
                  <a:lnTo>
                    <a:pt x="63106" y="132105"/>
                  </a:lnTo>
                  <a:lnTo>
                    <a:pt x="3213" y="132105"/>
                  </a:lnTo>
                  <a:lnTo>
                    <a:pt x="0" y="135305"/>
                  </a:lnTo>
                  <a:lnTo>
                    <a:pt x="0" y="245440"/>
                  </a:lnTo>
                  <a:lnTo>
                    <a:pt x="3213" y="248640"/>
                  </a:lnTo>
                  <a:lnTo>
                    <a:pt x="63106" y="248640"/>
                  </a:lnTo>
                  <a:lnTo>
                    <a:pt x="74002" y="275285"/>
                  </a:lnTo>
                  <a:lnTo>
                    <a:pt x="107124" y="322262"/>
                  </a:lnTo>
                  <a:lnTo>
                    <a:pt x="154647" y="358355"/>
                  </a:lnTo>
                  <a:lnTo>
                    <a:pt x="212344" y="378091"/>
                  </a:lnTo>
                  <a:lnTo>
                    <a:pt x="243801" y="380758"/>
                  </a:lnTo>
                  <a:lnTo>
                    <a:pt x="245529" y="380746"/>
                  </a:lnTo>
                  <a:lnTo>
                    <a:pt x="276428" y="378091"/>
                  </a:lnTo>
                  <a:lnTo>
                    <a:pt x="306095" y="370586"/>
                  </a:lnTo>
                  <a:lnTo>
                    <a:pt x="316941" y="365848"/>
                  </a:lnTo>
                  <a:lnTo>
                    <a:pt x="331038" y="359702"/>
                  </a:lnTo>
                  <a:lnTo>
                    <a:pt x="334124" y="358355"/>
                  </a:lnTo>
                  <a:lnTo>
                    <a:pt x="360133" y="341553"/>
                  </a:lnTo>
                  <a:lnTo>
                    <a:pt x="381647" y="322262"/>
                  </a:lnTo>
                  <a:lnTo>
                    <a:pt x="397789" y="302653"/>
                  </a:lnTo>
                  <a:lnTo>
                    <a:pt x="399986" y="299999"/>
                  </a:lnTo>
                  <a:lnTo>
                    <a:pt x="406971" y="288328"/>
                  </a:lnTo>
                  <a:lnTo>
                    <a:pt x="414769" y="275285"/>
                  </a:lnTo>
                  <a:lnTo>
                    <a:pt x="425678" y="248640"/>
                  </a:lnTo>
                  <a:lnTo>
                    <a:pt x="485584" y="248640"/>
                  </a:lnTo>
                  <a:lnTo>
                    <a:pt x="488772" y="245440"/>
                  </a:lnTo>
                  <a:lnTo>
                    <a:pt x="488772" y="135305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322326" y="3921264"/>
            <a:ext cx="782955" cy="792480"/>
            <a:chOff x="6322326" y="3921264"/>
            <a:chExt cx="782955" cy="792480"/>
          </a:xfrm>
        </p:grpSpPr>
        <p:sp>
          <p:nvSpPr>
            <p:cNvPr id="33" name="object 33"/>
            <p:cNvSpPr/>
            <p:nvPr/>
          </p:nvSpPr>
          <p:spPr>
            <a:xfrm>
              <a:off x="6382017" y="3990085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22327" y="3921264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09" y="722630"/>
                  </a:lnTo>
                  <a:lnTo>
                    <a:pt x="125209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64312" y="4180255"/>
              <a:ext cx="409575" cy="393700"/>
            </a:xfrm>
            <a:custGeom>
              <a:avLst/>
              <a:gdLst/>
              <a:ahLst/>
              <a:cxnLst/>
              <a:rect l="l" t="t" r="r" b="b"/>
              <a:pathLst>
                <a:path w="409575" h="393700">
                  <a:moveTo>
                    <a:pt x="21602" y="142798"/>
                  </a:moveTo>
                  <a:lnTo>
                    <a:pt x="882" y="178263"/>
                  </a:lnTo>
                  <a:lnTo>
                    <a:pt x="0" y="330606"/>
                  </a:lnTo>
                  <a:lnTo>
                    <a:pt x="3512" y="353238"/>
                  </a:lnTo>
                  <a:lnTo>
                    <a:pt x="14365" y="373411"/>
                  </a:lnTo>
                  <a:lnTo>
                    <a:pt x="33831" y="387888"/>
                  </a:lnTo>
                  <a:lnTo>
                    <a:pt x="63182" y="393433"/>
                  </a:lnTo>
                  <a:lnTo>
                    <a:pt x="346468" y="393433"/>
                  </a:lnTo>
                  <a:lnTo>
                    <a:pt x="369120" y="390124"/>
                  </a:lnTo>
                  <a:lnTo>
                    <a:pt x="388237" y="379945"/>
                  </a:lnTo>
                  <a:lnTo>
                    <a:pt x="346468" y="379945"/>
                  </a:lnTo>
                  <a:lnTo>
                    <a:pt x="63182" y="379857"/>
                  </a:lnTo>
                  <a:lnTo>
                    <a:pt x="47526" y="378120"/>
                  </a:lnTo>
                  <a:lnTo>
                    <a:pt x="35574" y="373451"/>
                  </a:lnTo>
                  <a:lnTo>
                    <a:pt x="26844" y="366660"/>
                  </a:lnTo>
                  <a:lnTo>
                    <a:pt x="20853" y="358559"/>
                  </a:lnTo>
                  <a:lnTo>
                    <a:pt x="38021" y="345617"/>
                  </a:lnTo>
                  <a:lnTo>
                    <a:pt x="16090" y="345617"/>
                  </a:lnTo>
                  <a:lnTo>
                    <a:pt x="14871" y="340702"/>
                  </a:lnTo>
                  <a:lnTo>
                    <a:pt x="14275" y="335965"/>
                  </a:lnTo>
                  <a:lnTo>
                    <a:pt x="14198" y="330517"/>
                  </a:lnTo>
                  <a:lnTo>
                    <a:pt x="13937" y="190131"/>
                  </a:lnTo>
                  <a:lnTo>
                    <a:pt x="14417" y="182188"/>
                  </a:lnTo>
                  <a:lnTo>
                    <a:pt x="16006" y="174342"/>
                  </a:lnTo>
                  <a:lnTo>
                    <a:pt x="18669" y="166796"/>
                  </a:lnTo>
                  <a:lnTo>
                    <a:pt x="22377" y="159664"/>
                  </a:lnTo>
                  <a:lnTo>
                    <a:pt x="47347" y="159664"/>
                  </a:lnTo>
                  <a:lnTo>
                    <a:pt x="46367" y="159029"/>
                  </a:lnTo>
                  <a:lnTo>
                    <a:pt x="46356" y="150215"/>
                  </a:lnTo>
                  <a:lnTo>
                    <a:pt x="32804" y="150215"/>
                  </a:lnTo>
                  <a:lnTo>
                    <a:pt x="24447" y="144830"/>
                  </a:lnTo>
                  <a:lnTo>
                    <a:pt x="21602" y="142798"/>
                  </a:lnTo>
                  <a:close/>
                </a:path>
                <a:path w="409575" h="393700">
                  <a:moveTo>
                    <a:pt x="267385" y="251599"/>
                  </a:moveTo>
                  <a:lnTo>
                    <a:pt x="243471" y="251599"/>
                  </a:lnTo>
                  <a:lnTo>
                    <a:pt x="386740" y="359460"/>
                  </a:lnTo>
                  <a:lnTo>
                    <a:pt x="378758" y="368124"/>
                  </a:lnTo>
                  <a:lnTo>
                    <a:pt x="369090" y="374575"/>
                  </a:lnTo>
                  <a:lnTo>
                    <a:pt x="358179" y="378589"/>
                  </a:lnTo>
                  <a:lnTo>
                    <a:pt x="346468" y="379945"/>
                  </a:lnTo>
                  <a:lnTo>
                    <a:pt x="388237" y="379945"/>
                  </a:lnTo>
                  <a:lnTo>
                    <a:pt x="389323" y="379368"/>
                  </a:lnTo>
                  <a:lnTo>
                    <a:pt x="403827" y="359914"/>
                  </a:lnTo>
                  <a:lnTo>
                    <a:pt x="406326" y="346697"/>
                  </a:lnTo>
                  <a:lnTo>
                    <a:pt x="393750" y="346697"/>
                  </a:lnTo>
                  <a:lnTo>
                    <a:pt x="267385" y="251599"/>
                  </a:lnTo>
                  <a:close/>
                </a:path>
                <a:path w="409575" h="393700">
                  <a:moveTo>
                    <a:pt x="402614" y="159575"/>
                  </a:moveTo>
                  <a:lnTo>
                    <a:pt x="387375" y="159575"/>
                  </a:lnTo>
                  <a:lnTo>
                    <a:pt x="391243" y="166653"/>
                  </a:lnTo>
                  <a:lnTo>
                    <a:pt x="393965" y="174196"/>
                  </a:lnTo>
                  <a:lnTo>
                    <a:pt x="395503" y="182067"/>
                  </a:lnTo>
                  <a:lnTo>
                    <a:pt x="395820" y="190131"/>
                  </a:lnTo>
                  <a:lnTo>
                    <a:pt x="395757" y="335965"/>
                  </a:lnTo>
                  <a:lnTo>
                    <a:pt x="395084" y="341401"/>
                  </a:lnTo>
                  <a:lnTo>
                    <a:pt x="393750" y="346697"/>
                  </a:lnTo>
                  <a:lnTo>
                    <a:pt x="406326" y="346697"/>
                  </a:lnTo>
                  <a:lnTo>
                    <a:pt x="409367" y="330606"/>
                  </a:lnTo>
                  <a:lnTo>
                    <a:pt x="409379" y="190131"/>
                  </a:lnTo>
                  <a:lnTo>
                    <a:pt x="408762" y="178112"/>
                  </a:lnTo>
                  <a:lnTo>
                    <a:pt x="405845" y="166463"/>
                  </a:lnTo>
                  <a:lnTo>
                    <a:pt x="402614" y="159575"/>
                  </a:lnTo>
                  <a:close/>
                </a:path>
                <a:path w="409575" h="393700">
                  <a:moveTo>
                    <a:pt x="47347" y="159664"/>
                  </a:moveTo>
                  <a:lnTo>
                    <a:pt x="22377" y="159664"/>
                  </a:lnTo>
                  <a:lnTo>
                    <a:pt x="151612" y="243420"/>
                  </a:lnTo>
                  <a:lnTo>
                    <a:pt x="16090" y="345617"/>
                  </a:lnTo>
                  <a:lnTo>
                    <a:pt x="38021" y="345617"/>
                  </a:lnTo>
                  <a:lnTo>
                    <a:pt x="163576" y="250977"/>
                  </a:lnTo>
                  <a:lnTo>
                    <a:pt x="188194" y="250977"/>
                  </a:lnTo>
                  <a:lnTo>
                    <a:pt x="47347" y="159664"/>
                  </a:lnTo>
                  <a:close/>
                </a:path>
                <a:path w="409575" h="393700">
                  <a:moveTo>
                    <a:pt x="188194" y="250977"/>
                  </a:moveTo>
                  <a:lnTo>
                    <a:pt x="163576" y="250977"/>
                  </a:lnTo>
                  <a:lnTo>
                    <a:pt x="201142" y="275336"/>
                  </a:lnTo>
                  <a:lnTo>
                    <a:pt x="204012" y="276059"/>
                  </a:lnTo>
                  <a:lnTo>
                    <a:pt x="206895" y="275336"/>
                  </a:lnTo>
                  <a:lnTo>
                    <a:pt x="227815" y="261759"/>
                  </a:lnTo>
                  <a:lnTo>
                    <a:pt x="204825" y="261759"/>
                  </a:lnTo>
                  <a:lnTo>
                    <a:pt x="188194" y="250977"/>
                  </a:lnTo>
                  <a:close/>
                </a:path>
                <a:path w="409575" h="393700">
                  <a:moveTo>
                    <a:pt x="367578" y="14147"/>
                  </a:moveTo>
                  <a:lnTo>
                    <a:pt x="354215" y="14147"/>
                  </a:lnTo>
                  <a:lnTo>
                    <a:pt x="354215" y="164871"/>
                  </a:lnTo>
                  <a:lnTo>
                    <a:pt x="204825" y="261759"/>
                  </a:lnTo>
                  <a:lnTo>
                    <a:pt x="227815" y="261759"/>
                  </a:lnTo>
                  <a:lnTo>
                    <a:pt x="243471" y="251599"/>
                  </a:lnTo>
                  <a:lnTo>
                    <a:pt x="267385" y="251599"/>
                  </a:lnTo>
                  <a:lnTo>
                    <a:pt x="257225" y="243954"/>
                  </a:lnTo>
                  <a:lnTo>
                    <a:pt x="387375" y="159575"/>
                  </a:lnTo>
                  <a:lnTo>
                    <a:pt x="402614" y="159575"/>
                  </a:lnTo>
                  <a:lnTo>
                    <a:pt x="400880" y="155879"/>
                  </a:lnTo>
                  <a:lnTo>
                    <a:pt x="367588" y="155879"/>
                  </a:lnTo>
                  <a:lnTo>
                    <a:pt x="367578" y="14147"/>
                  </a:lnTo>
                  <a:close/>
                </a:path>
                <a:path w="409575" h="393700">
                  <a:moveTo>
                    <a:pt x="387781" y="142887"/>
                  </a:moveTo>
                  <a:lnTo>
                    <a:pt x="367588" y="155879"/>
                  </a:lnTo>
                  <a:lnTo>
                    <a:pt x="400880" y="155879"/>
                  </a:lnTo>
                  <a:lnTo>
                    <a:pt x="400745" y="155593"/>
                  </a:lnTo>
                  <a:lnTo>
                    <a:pt x="393573" y="145821"/>
                  </a:lnTo>
                  <a:lnTo>
                    <a:pt x="391388" y="143383"/>
                  </a:lnTo>
                  <a:lnTo>
                    <a:pt x="387781" y="142887"/>
                  </a:lnTo>
                  <a:close/>
                </a:path>
                <a:path w="409575" h="393700">
                  <a:moveTo>
                    <a:pt x="40551" y="0"/>
                  </a:moveTo>
                  <a:lnTo>
                    <a:pt x="33489" y="5994"/>
                  </a:lnTo>
                  <a:lnTo>
                    <a:pt x="32817" y="14147"/>
                  </a:lnTo>
                  <a:lnTo>
                    <a:pt x="32804" y="150215"/>
                  </a:lnTo>
                  <a:lnTo>
                    <a:pt x="46356" y="150215"/>
                  </a:lnTo>
                  <a:lnTo>
                    <a:pt x="46189" y="14947"/>
                  </a:lnTo>
                  <a:lnTo>
                    <a:pt x="48615" y="14147"/>
                  </a:lnTo>
                  <a:lnTo>
                    <a:pt x="367578" y="14147"/>
                  </a:lnTo>
                  <a:lnTo>
                    <a:pt x="367080" y="6248"/>
                  </a:lnTo>
                  <a:lnTo>
                    <a:pt x="360716" y="660"/>
                  </a:lnTo>
                  <a:lnTo>
                    <a:pt x="48615" y="660"/>
                  </a:lnTo>
                  <a:lnTo>
                    <a:pt x="40551" y="0"/>
                  </a:lnTo>
                  <a:close/>
                </a:path>
                <a:path w="409575" h="393700">
                  <a:moveTo>
                    <a:pt x="354215" y="14147"/>
                  </a:moveTo>
                  <a:lnTo>
                    <a:pt x="353390" y="14147"/>
                  </a:lnTo>
                  <a:lnTo>
                    <a:pt x="354215" y="14681"/>
                  </a:lnTo>
                  <a:lnTo>
                    <a:pt x="354215" y="14147"/>
                  </a:lnTo>
                  <a:close/>
                </a:path>
                <a:path w="409575" h="393700">
                  <a:moveTo>
                    <a:pt x="360108" y="127"/>
                  </a:moveTo>
                  <a:lnTo>
                    <a:pt x="351777" y="660"/>
                  </a:lnTo>
                  <a:lnTo>
                    <a:pt x="360716" y="660"/>
                  </a:lnTo>
                  <a:lnTo>
                    <a:pt x="360108" y="127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07150" y="4227788"/>
              <a:ext cx="123491" cy="1232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03969" y="4046994"/>
            <a:ext cx="657860" cy="666750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162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915"/>
              </a:spcBef>
            </a:pPr>
            <a:r>
              <a:rPr sz="2500" b="1" spc="-90" dirty="0">
                <a:solidFill>
                  <a:srgbClr val="E5DEB0"/>
                </a:solidFill>
                <a:latin typeface="Roboto Condensed"/>
                <a:cs typeface="Roboto Condensed"/>
              </a:rPr>
              <a:t>C.F.</a:t>
            </a:r>
            <a:endParaRPr sz="2500">
              <a:latin typeface="Roboto Condensed"/>
              <a:cs typeface="Roboto Condensed"/>
            </a:endParaRPr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B2C788DF-DD60-43CE-98F7-E9B4383CE54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85593" y="637198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17</a:t>
            </a:fld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D101414D-949B-4DF4-851B-B2656A123B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8654" y="2237595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ADB3AC3-F44D-10AB-C17A-A91B1DC75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5242225"/>
            <a:ext cx="1362075" cy="495300"/>
          </a:xfrm>
          <a:prstGeom prst="rect">
            <a:avLst/>
          </a:prstGeom>
        </p:spPr>
      </p:pic>
      <p:sp>
        <p:nvSpPr>
          <p:cNvPr id="14" name="object 25">
            <a:extLst>
              <a:ext uri="{FF2B5EF4-FFF2-40B4-BE49-F238E27FC236}">
                <a16:creationId xmlns:a16="http://schemas.microsoft.com/office/drawing/2014/main" id="{B565BFAB-113F-7DB4-E302-8C6A80B52CBF}"/>
              </a:ext>
            </a:extLst>
          </p:cNvPr>
          <p:cNvSpPr/>
          <p:nvPr/>
        </p:nvSpPr>
        <p:spPr>
          <a:xfrm>
            <a:off x="6278538" y="5121579"/>
            <a:ext cx="517525" cy="722630"/>
          </a:xfrm>
          <a:custGeom>
            <a:avLst/>
            <a:gdLst/>
            <a:ahLst/>
            <a:cxnLst/>
            <a:rect l="l" t="t" r="r" b="b"/>
            <a:pathLst>
              <a:path w="517525" h="722630">
                <a:moveTo>
                  <a:pt x="517372" y="0"/>
                </a:moveTo>
                <a:lnTo>
                  <a:pt x="0" y="0"/>
                </a:lnTo>
                <a:lnTo>
                  <a:pt x="0" y="125730"/>
                </a:lnTo>
                <a:lnTo>
                  <a:pt x="0" y="722630"/>
                </a:lnTo>
                <a:lnTo>
                  <a:pt x="125209" y="722630"/>
                </a:lnTo>
                <a:lnTo>
                  <a:pt x="125209" y="125730"/>
                </a:lnTo>
                <a:lnTo>
                  <a:pt x="517372" y="125730"/>
                </a:lnTo>
                <a:lnTo>
                  <a:pt x="51737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774"/>
            <a:ext cx="6664325" cy="6249035"/>
            <a:chOff x="0" y="304774"/>
            <a:chExt cx="6664325" cy="6249035"/>
          </a:xfrm>
        </p:grpSpPr>
        <p:sp>
          <p:nvSpPr>
            <p:cNvPr id="3" name="object 3"/>
            <p:cNvSpPr/>
            <p:nvPr/>
          </p:nvSpPr>
          <p:spPr>
            <a:xfrm>
              <a:off x="0" y="304774"/>
              <a:ext cx="5111496" cy="26791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05400" y="304787"/>
              <a:ext cx="426720" cy="6248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77879"/>
              <a:ext cx="5111496" cy="35753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5767" y="994841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09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43067" y="1183830"/>
            <a:ext cx="200596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>
                <a:latin typeface="+mj-lt"/>
              </a:rPr>
              <a:t>CHI</a:t>
            </a:r>
            <a:r>
              <a:rPr spc="305" dirty="0">
                <a:latin typeface="+mj-lt"/>
              </a:rPr>
              <a:t> </a:t>
            </a:r>
            <a:r>
              <a:rPr spc="-140" dirty="0">
                <a:latin typeface="+mj-lt"/>
              </a:rPr>
              <a:t>SIAMO</a:t>
            </a:r>
            <a:r>
              <a:rPr spc="-535" dirty="0">
                <a:latin typeface="+mj-lt"/>
              </a:rPr>
              <a:t>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21286" y="2033041"/>
            <a:ext cx="657860" cy="66675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R="67945" algn="ctr">
              <a:lnSpc>
                <a:spcPct val="100000"/>
              </a:lnSpc>
              <a:spcBef>
                <a:spcPts val="1135"/>
              </a:spcBef>
            </a:pPr>
            <a:r>
              <a:rPr sz="1400" u="heavy" spc="5" dirty="0">
                <a:solidFill>
                  <a:srgbClr val="231F20"/>
                </a:solidFill>
                <a:uFill>
                  <a:solidFill>
                    <a:srgbClr val="2A232C"/>
                  </a:solidFill>
                </a:uFill>
                <a:latin typeface="Roboto Condensed"/>
                <a:cs typeface="Roboto Condensed"/>
              </a:rPr>
              <a:t> </a:t>
            </a:r>
            <a:r>
              <a:rPr sz="1400" u="heavy" spc="130" dirty="0">
                <a:solidFill>
                  <a:srgbClr val="231F20"/>
                </a:solidFill>
                <a:uFill>
                  <a:solidFill>
                    <a:srgbClr val="2A232C"/>
                  </a:solidFill>
                </a:uFill>
                <a:latin typeface="Roboto Condensed"/>
                <a:cs typeface="Roboto Condensed"/>
              </a:rPr>
              <a:t> </a:t>
            </a:r>
            <a:endParaRPr sz="1400">
              <a:latin typeface="Roboto Condensed"/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19546" y="1768177"/>
            <a:ext cx="5302794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231F20"/>
                </a:solidFill>
                <a:latin typeface="+mj-lt"/>
                <a:cs typeface="Roboto"/>
              </a:rPr>
              <a:t>FINCO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(Federazione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Industrie Prodotti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Impianti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 err="1">
                <a:solidFill>
                  <a:srgbClr val="231F20"/>
                </a:solidFill>
                <a:latin typeface="+mj-lt"/>
                <a:cs typeface="Roboto Condensed"/>
              </a:rPr>
              <a:t>Servizi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ed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Opere Specialistiche per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le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la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Manutenzione) 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raggruppa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gran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parte del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mondo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delle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 err="1">
                <a:solidFill>
                  <a:srgbClr val="231F20"/>
                </a:solidFill>
                <a:latin typeface="+mj-lt"/>
                <a:cs typeface="Roboto Condensed"/>
              </a:rPr>
              <a:t>industrie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prodotti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,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servizi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,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impianti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ed </a:t>
            </a:r>
            <a:r>
              <a:rPr sz="1400" b="1" spc="-5" dirty="0" err="1">
                <a:solidFill>
                  <a:srgbClr val="231F20"/>
                </a:solidFill>
                <a:latin typeface="+mj-lt"/>
                <a:cs typeface="Roboto Condensed"/>
              </a:rPr>
              <a:t>opere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5" dirty="0" err="1">
                <a:solidFill>
                  <a:srgbClr val="231F20"/>
                </a:solidFill>
                <a:latin typeface="+mj-lt"/>
                <a:cs typeface="Roboto Condensed"/>
              </a:rPr>
              <a:t>specialistiche</a:t>
            </a:r>
            <a:r>
              <a:rPr lang="it-IT"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per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le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la</a:t>
            </a:r>
            <a:r>
              <a:rPr sz="1400" spc="-3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manutenzione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19543" y="3106679"/>
            <a:ext cx="53027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È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una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Federazione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agile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che ha come interesse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scopo quello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3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+mj-lt"/>
                <a:cs typeface="Roboto Condensed"/>
              </a:rPr>
              <a:t>tutelare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sviluppare </a:t>
            </a:r>
            <a:r>
              <a:rPr lang="it-IT" sz="1400" b="1" dirty="0">
                <a:solidFill>
                  <a:srgbClr val="231F20"/>
                </a:solidFill>
                <a:latin typeface="+mj-lt"/>
                <a:cs typeface="Roboto Condensed"/>
              </a:rPr>
              <a:t>i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settori </a:t>
            </a:r>
            <a:r>
              <a:rPr lang="it-IT"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rappresentati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dalle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singole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Associazioni</a:t>
            </a:r>
            <a:r>
              <a:rPr lang="it-IT" sz="1400" spc="5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dirty="0">
                <a:solidFill>
                  <a:srgbClr val="231F20"/>
                </a:solidFill>
                <a:latin typeface="+mj-lt"/>
                <a:cs typeface="Roboto Condensed"/>
              </a:rPr>
              <a:t>federate</a:t>
            </a:r>
            <a:endParaRPr lang="it-IT" sz="1400" dirty="0">
              <a:latin typeface="+mj-lt"/>
              <a:cs typeface="Roboto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6827" y="5009357"/>
            <a:ext cx="582517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FINCO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costituisce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anche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un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momento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scambio/consultazione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tra </a:t>
            </a:r>
            <a:r>
              <a:rPr sz="1400" spc="20" dirty="0">
                <a:solidFill>
                  <a:srgbClr val="231F20"/>
                </a:solidFill>
                <a:latin typeface="+mj-lt"/>
                <a:cs typeface="Roboto Condensed"/>
              </a:rPr>
              <a:t>gli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attori 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della ﬁliera,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circolazione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delle migliori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pratiche,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condivisione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strategie  </a:t>
            </a:r>
            <a:r>
              <a:rPr sz="1400" spc="-5" dirty="0">
                <a:solidFill>
                  <a:srgbClr val="231F20"/>
                </a:solidFill>
                <a:latin typeface="+mj-lt"/>
                <a:cs typeface="Roboto Condensed"/>
              </a:rPr>
              <a:t>tra </a:t>
            </a:r>
            <a:r>
              <a:rPr sz="1400" spc="25" dirty="0">
                <a:solidFill>
                  <a:srgbClr val="231F20"/>
                </a:solidFill>
                <a:latin typeface="+mj-lt"/>
                <a:cs typeface="Roboto Condensed"/>
              </a:rPr>
              <a:t>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protagonisti dei settori merceologici</a:t>
            </a:r>
            <a:r>
              <a:rPr sz="1400" spc="-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rappresentati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0" y="0"/>
            <a:ext cx="6278880" cy="5715635"/>
            <a:chOff x="0" y="0"/>
            <a:chExt cx="6278880" cy="571563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55767" y="1976157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6883"/>
                  </a:lnTo>
                  <a:lnTo>
                    <a:pt x="0" y="723074"/>
                  </a:lnTo>
                  <a:lnTo>
                    <a:pt x="723087" y="723074"/>
                  </a:lnTo>
                  <a:lnTo>
                    <a:pt x="723087" y="56883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4111" y="2110345"/>
              <a:ext cx="459105" cy="455930"/>
            </a:xfrm>
            <a:custGeom>
              <a:avLst/>
              <a:gdLst/>
              <a:ahLst/>
              <a:cxnLst/>
              <a:rect l="l" t="t" r="r" b="b"/>
              <a:pathLst>
                <a:path w="459104" h="455930">
                  <a:moveTo>
                    <a:pt x="144780" y="257822"/>
                  </a:moveTo>
                  <a:lnTo>
                    <a:pt x="129552" y="257822"/>
                  </a:lnTo>
                  <a:lnTo>
                    <a:pt x="129552" y="273062"/>
                  </a:lnTo>
                  <a:lnTo>
                    <a:pt x="144780" y="273062"/>
                  </a:lnTo>
                  <a:lnTo>
                    <a:pt x="144780" y="257822"/>
                  </a:lnTo>
                  <a:close/>
                </a:path>
                <a:path w="459104" h="455930">
                  <a:moveTo>
                    <a:pt x="175272" y="257822"/>
                  </a:moveTo>
                  <a:lnTo>
                    <a:pt x="160032" y="257822"/>
                  </a:lnTo>
                  <a:lnTo>
                    <a:pt x="160032" y="273062"/>
                  </a:lnTo>
                  <a:lnTo>
                    <a:pt x="175272" y="273062"/>
                  </a:lnTo>
                  <a:lnTo>
                    <a:pt x="175272" y="257822"/>
                  </a:lnTo>
                  <a:close/>
                </a:path>
                <a:path w="459104" h="455930">
                  <a:moveTo>
                    <a:pt x="205752" y="257822"/>
                  </a:moveTo>
                  <a:lnTo>
                    <a:pt x="190512" y="257822"/>
                  </a:lnTo>
                  <a:lnTo>
                    <a:pt x="190512" y="273062"/>
                  </a:lnTo>
                  <a:lnTo>
                    <a:pt x="205752" y="273062"/>
                  </a:lnTo>
                  <a:lnTo>
                    <a:pt x="205752" y="257822"/>
                  </a:lnTo>
                  <a:close/>
                </a:path>
                <a:path w="459104" h="455930">
                  <a:moveTo>
                    <a:pt x="458520" y="426720"/>
                  </a:moveTo>
                  <a:lnTo>
                    <a:pt x="455891" y="417830"/>
                  </a:lnTo>
                  <a:lnTo>
                    <a:pt x="454025" y="411480"/>
                  </a:lnTo>
                  <a:lnTo>
                    <a:pt x="447967" y="406400"/>
                  </a:lnTo>
                  <a:lnTo>
                    <a:pt x="441960" y="404418"/>
                  </a:lnTo>
                  <a:lnTo>
                    <a:pt x="441960" y="421640"/>
                  </a:lnTo>
                  <a:lnTo>
                    <a:pt x="441960" y="430530"/>
                  </a:lnTo>
                  <a:lnTo>
                    <a:pt x="438556" y="433070"/>
                  </a:lnTo>
                  <a:lnTo>
                    <a:pt x="430123" y="433070"/>
                  </a:lnTo>
                  <a:lnTo>
                    <a:pt x="426720" y="430530"/>
                  </a:lnTo>
                  <a:lnTo>
                    <a:pt x="426720" y="421640"/>
                  </a:lnTo>
                  <a:lnTo>
                    <a:pt x="430123" y="417830"/>
                  </a:lnTo>
                  <a:lnTo>
                    <a:pt x="438556" y="417830"/>
                  </a:lnTo>
                  <a:lnTo>
                    <a:pt x="441960" y="421640"/>
                  </a:lnTo>
                  <a:lnTo>
                    <a:pt x="441960" y="404418"/>
                  </a:lnTo>
                  <a:lnTo>
                    <a:pt x="440270" y="403860"/>
                  </a:lnTo>
                  <a:lnTo>
                    <a:pt x="441909" y="396240"/>
                  </a:lnTo>
                  <a:lnTo>
                    <a:pt x="441147" y="389890"/>
                  </a:lnTo>
                  <a:lnTo>
                    <a:pt x="440639" y="388620"/>
                  </a:lnTo>
                  <a:lnTo>
                    <a:pt x="438099" y="382270"/>
                  </a:lnTo>
                  <a:lnTo>
                    <a:pt x="432968" y="377190"/>
                  </a:lnTo>
                  <a:lnTo>
                    <a:pt x="426720" y="373608"/>
                  </a:lnTo>
                  <a:lnTo>
                    <a:pt x="426720" y="391160"/>
                  </a:lnTo>
                  <a:lnTo>
                    <a:pt x="426720" y="400050"/>
                  </a:lnTo>
                  <a:lnTo>
                    <a:pt x="423303" y="403860"/>
                  </a:lnTo>
                  <a:lnTo>
                    <a:pt x="414883" y="403860"/>
                  </a:lnTo>
                  <a:lnTo>
                    <a:pt x="411480" y="400050"/>
                  </a:lnTo>
                  <a:lnTo>
                    <a:pt x="411480" y="421640"/>
                  </a:lnTo>
                  <a:lnTo>
                    <a:pt x="411480" y="430530"/>
                  </a:lnTo>
                  <a:lnTo>
                    <a:pt x="408063" y="433070"/>
                  </a:lnTo>
                  <a:lnTo>
                    <a:pt x="399643" y="433070"/>
                  </a:lnTo>
                  <a:lnTo>
                    <a:pt x="396240" y="430530"/>
                  </a:lnTo>
                  <a:lnTo>
                    <a:pt x="396240" y="421640"/>
                  </a:lnTo>
                  <a:lnTo>
                    <a:pt x="399643" y="417830"/>
                  </a:lnTo>
                  <a:lnTo>
                    <a:pt x="408063" y="417830"/>
                  </a:lnTo>
                  <a:lnTo>
                    <a:pt x="411480" y="421640"/>
                  </a:lnTo>
                  <a:lnTo>
                    <a:pt x="411480" y="400050"/>
                  </a:lnTo>
                  <a:lnTo>
                    <a:pt x="411480" y="391160"/>
                  </a:lnTo>
                  <a:lnTo>
                    <a:pt x="414883" y="388620"/>
                  </a:lnTo>
                  <a:lnTo>
                    <a:pt x="423303" y="388620"/>
                  </a:lnTo>
                  <a:lnTo>
                    <a:pt x="426720" y="391160"/>
                  </a:lnTo>
                  <a:lnTo>
                    <a:pt x="426720" y="373608"/>
                  </a:lnTo>
                  <a:lnTo>
                    <a:pt x="426326" y="373380"/>
                  </a:lnTo>
                  <a:lnTo>
                    <a:pt x="419100" y="372110"/>
                  </a:lnTo>
                  <a:lnTo>
                    <a:pt x="411861" y="373380"/>
                  </a:lnTo>
                  <a:lnTo>
                    <a:pt x="405231" y="377190"/>
                  </a:lnTo>
                  <a:lnTo>
                    <a:pt x="400075" y="382270"/>
                  </a:lnTo>
                  <a:lnTo>
                    <a:pt x="397040" y="389890"/>
                  </a:lnTo>
                  <a:lnTo>
                    <a:pt x="396265" y="396240"/>
                  </a:lnTo>
                  <a:lnTo>
                    <a:pt x="397916" y="403860"/>
                  </a:lnTo>
                  <a:lnTo>
                    <a:pt x="390232" y="406400"/>
                  </a:lnTo>
                  <a:lnTo>
                    <a:pt x="384162" y="411480"/>
                  </a:lnTo>
                  <a:lnTo>
                    <a:pt x="379666" y="426720"/>
                  </a:lnTo>
                  <a:lnTo>
                    <a:pt x="381584" y="435610"/>
                  </a:lnTo>
                  <a:lnTo>
                    <a:pt x="386943" y="441960"/>
                  </a:lnTo>
                  <a:lnTo>
                    <a:pt x="373380" y="441960"/>
                  </a:lnTo>
                  <a:lnTo>
                    <a:pt x="373380" y="83820"/>
                  </a:lnTo>
                  <a:lnTo>
                    <a:pt x="392823" y="83820"/>
                  </a:lnTo>
                  <a:lnTo>
                    <a:pt x="396240" y="80010"/>
                  </a:lnTo>
                  <a:lnTo>
                    <a:pt x="396240" y="68580"/>
                  </a:lnTo>
                  <a:lnTo>
                    <a:pt x="453783" y="68580"/>
                  </a:lnTo>
                  <a:lnTo>
                    <a:pt x="457187" y="64770"/>
                  </a:lnTo>
                  <a:lnTo>
                    <a:pt x="457187" y="53340"/>
                  </a:lnTo>
                  <a:lnTo>
                    <a:pt x="457187" y="39370"/>
                  </a:lnTo>
                  <a:lnTo>
                    <a:pt x="457187" y="38100"/>
                  </a:lnTo>
                  <a:lnTo>
                    <a:pt x="457187" y="25400"/>
                  </a:lnTo>
                  <a:lnTo>
                    <a:pt x="453783" y="22860"/>
                  </a:lnTo>
                  <a:lnTo>
                    <a:pt x="441960" y="22860"/>
                  </a:lnTo>
                  <a:lnTo>
                    <a:pt x="441960" y="39370"/>
                  </a:lnTo>
                  <a:lnTo>
                    <a:pt x="441960" y="53340"/>
                  </a:lnTo>
                  <a:lnTo>
                    <a:pt x="421386" y="53340"/>
                  </a:lnTo>
                  <a:lnTo>
                    <a:pt x="425119" y="50800"/>
                  </a:lnTo>
                  <a:lnTo>
                    <a:pt x="441960" y="39370"/>
                  </a:lnTo>
                  <a:lnTo>
                    <a:pt x="441960" y="22860"/>
                  </a:lnTo>
                  <a:lnTo>
                    <a:pt x="416814" y="22860"/>
                  </a:lnTo>
                  <a:lnTo>
                    <a:pt x="416814" y="38100"/>
                  </a:lnTo>
                  <a:lnTo>
                    <a:pt x="396240" y="50800"/>
                  </a:lnTo>
                  <a:lnTo>
                    <a:pt x="396240" y="38100"/>
                  </a:lnTo>
                  <a:lnTo>
                    <a:pt x="416814" y="38100"/>
                  </a:lnTo>
                  <a:lnTo>
                    <a:pt x="416814" y="22860"/>
                  </a:lnTo>
                  <a:lnTo>
                    <a:pt x="396240" y="22860"/>
                  </a:lnTo>
                  <a:lnTo>
                    <a:pt x="396240" y="15240"/>
                  </a:lnTo>
                  <a:lnTo>
                    <a:pt x="396240" y="2540"/>
                  </a:lnTo>
                  <a:lnTo>
                    <a:pt x="392823" y="0"/>
                  </a:lnTo>
                  <a:lnTo>
                    <a:pt x="381000" y="0"/>
                  </a:lnTo>
                  <a:lnTo>
                    <a:pt x="381000" y="15240"/>
                  </a:lnTo>
                  <a:lnTo>
                    <a:pt x="381000" y="68580"/>
                  </a:lnTo>
                  <a:lnTo>
                    <a:pt x="358140" y="68580"/>
                  </a:lnTo>
                  <a:lnTo>
                    <a:pt x="358140" y="100330"/>
                  </a:lnTo>
                  <a:lnTo>
                    <a:pt x="358140" y="142240"/>
                  </a:lnTo>
                  <a:lnTo>
                    <a:pt x="358140" y="416560"/>
                  </a:lnTo>
                  <a:lnTo>
                    <a:pt x="356616" y="414172"/>
                  </a:lnTo>
                  <a:lnTo>
                    <a:pt x="356616" y="441960"/>
                  </a:lnTo>
                  <a:lnTo>
                    <a:pt x="342900" y="441960"/>
                  </a:lnTo>
                  <a:lnTo>
                    <a:pt x="342900" y="420370"/>
                  </a:lnTo>
                  <a:lnTo>
                    <a:pt x="356616" y="441960"/>
                  </a:lnTo>
                  <a:lnTo>
                    <a:pt x="356616" y="414172"/>
                  </a:lnTo>
                  <a:lnTo>
                    <a:pt x="344424" y="394970"/>
                  </a:lnTo>
                  <a:lnTo>
                    <a:pt x="358140" y="374650"/>
                  </a:lnTo>
                  <a:lnTo>
                    <a:pt x="358140" y="325120"/>
                  </a:lnTo>
                  <a:lnTo>
                    <a:pt x="356616" y="322732"/>
                  </a:lnTo>
                  <a:lnTo>
                    <a:pt x="356616" y="350520"/>
                  </a:lnTo>
                  <a:lnTo>
                    <a:pt x="342900" y="370840"/>
                  </a:lnTo>
                  <a:lnTo>
                    <a:pt x="342900" y="328930"/>
                  </a:lnTo>
                  <a:lnTo>
                    <a:pt x="356616" y="350520"/>
                  </a:lnTo>
                  <a:lnTo>
                    <a:pt x="356616" y="322732"/>
                  </a:lnTo>
                  <a:lnTo>
                    <a:pt x="344424" y="303530"/>
                  </a:lnTo>
                  <a:lnTo>
                    <a:pt x="358140" y="283210"/>
                  </a:lnTo>
                  <a:lnTo>
                    <a:pt x="358140" y="233680"/>
                  </a:lnTo>
                  <a:lnTo>
                    <a:pt x="356616" y="231432"/>
                  </a:lnTo>
                  <a:lnTo>
                    <a:pt x="356616" y="259080"/>
                  </a:lnTo>
                  <a:lnTo>
                    <a:pt x="342900" y="279400"/>
                  </a:lnTo>
                  <a:lnTo>
                    <a:pt x="342900" y="237490"/>
                  </a:lnTo>
                  <a:lnTo>
                    <a:pt x="356616" y="259080"/>
                  </a:lnTo>
                  <a:lnTo>
                    <a:pt x="356616" y="231432"/>
                  </a:lnTo>
                  <a:lnTo>
                    <a:pt x="344424" y="213360"/>
                  </a:lnTo>
                  <a:lnTo>
                    <a:pt x="358140" y="191770"/>
                  </a:lnTo>
                  <a:lnTo>
                    <a:pt x="358140" y="142240"/>
                  </a:lnTo>
                  <a:lnTo>
                    <a:pt x="356616" y="139992"/>
                  </a:lnTo>
                  <a:lnTo>
                    <a:pt x="356616" y="167640"/>
                  </a:lnTo>
                  <a:lnTo>
                    <a:pt x="342900" y="187960"/>
                  </a:lnTo>
                  <a:lnTo>
                    <a:pt x="342900" y="146050"/>
                  </a:lnTo>
                  <a:lnTo>
                    <a:pt x="356616" y="167640"/>
                  </a:lnTo>
                  <a:lnTo>
                    <a:pt x="356616" y="139992"/>
                  </a:lnTo>
                  <a:lnTo>
                    <a:pt x="344424" y="121920"/>
                  </a:lnTo>
                  <a:lnTo>
                    <a:pt x="358140" y="100330"/>
                  </a:lnTo>
                  <a:lnTo>
                    <a:pt x="358140" y="68580"/>
                  </a:lnTo>
                  <a:lnTo>
                    <a:pt x="351523" y="68580"/>
                  </a:lnTo>
                  <a:lnTo>
                    <a:pt x="351523" y="83820"/>
                  </a:lnTo>
                  <a:lnTo>
                    <a:pt x="342900" y="96520"/>
                  </a:lnTo>
                  <a:lnTo>
                    <a:pt x="342900" y="83820"/>
                  </a:lnTo>
                  <a:lnTo>
                    <a:pt x="351523" y="83820"/>
                  </a:lnTo>
                  <a:lnTo>
                    <a:pt x="351523" y="68580"/>
                  </a:lnTo>
                  <a:lnTo>
                    <a:pt x="320040" y="68580"/>
                  </a:lnTo>
                  <a:lnTo>
                    <a:pt x="320040" y="60960"/>
                  </a:lnTo>
                  <a:lnTo>
                    <a:pt x="362343" y="60960"/>
                  </a:lnTo>
                  <a:lnTo>
                    <a:pt x="365760" y="57150"/>
                  </a:lnTo>
                  <a:lnTo>
                    <a:pt x="365760" y="53340"/>
                  </a:lnTo>
                  <a:lnTo>
                    <a:pt x="365760" y="45720"/>
                  </a:lnTo>
                  <a:lnTo>
                    <a:pt x="365760" y="15240"/>
                  </a:lnTo>
                  <a:lnTo>
                    <a:pt x="381000" y="15240"/>
                  </a:lnTo>
                  <a:lnTo>
                    <a:pt x="381000" y="0"/>
                  </a:lnTo>
                  <a:lnTo>
                    <a:pt x="350520" y="0"/>
                  </a:lnTo>
                  <a:lnTo>
                    <a:pt x="350520" y="15240"/>
                  </a:lnTo>
                  <a:lnTo>
                    <a:pt x="350520" y="45720"/>
                  </a:lnTo>
                  <a:lnTo>
                    <a:pt x="320040" y="45720"/>
                  </a:lnTo>
                  <a:lnTo>
                    <a:pt x="320040" y="38100"/>
                  </a:lnTo>
                  <a:lnTo>
                    <a:pt x="320040" y="15240"/>
                  </a:lnTo>
                  <a:lnTo>
                    <a:pt x="350520" y="15240"/>
                  </a:lnTo>
                  <a:lnTo>
                    <a:pt x="350520" y="0"/>
                  </a:lnTo>
                  <a:lnTo>
                    <a:pt x="308216" y="0"/>
                  </a:lnTo>
                  <a:lnTo>
                    <a:pt x="304800" y="2540"/>
                  </a:lnTo>
                  <a:lnTo>
                    <a:pt x="304800" y="22860"/>
                  </a:lnTo>
                  <a:lnTo>
                    <a:pt x="304800" y="38100"/>
                  </a:lnTo>
                  <a:lnTo>
                    <a:pt x="304800" y="53340"/>
                  </a:lnTo>
                  <a:lnTo>
                    <a:pt x="276606" y="53340"/>
                  </a:lnTo>
                  <a:lnTo>
                    <a:pt x="280416" y="50800"/>
                  </a:lnTo>
                  <a:lnTo>
                    <a:pt x="299466" y="38100"/>
                  </a:lnTo>
                  <a:lnTo>
                    <a:pt x="304800" y="38100"/>
                  </a:lnTo>
                  <a:lnTo>
                    <a:pt x="304800" y="22860"/>
                  </a:lnTo>
                  <a:lnTo>
                    <a:pt x="272034" y="22860"/>
                  </a:lnTo>
                  <a:lnTo>
                    <a:pt x="272034" y="38100"/>
                  </a:lnTo>
                  <a:lnTo>
                    <a:pt x="251460" y="50800"/>
                  </a:lnTo>
                  <a:lnTo>
                    <a:pt x="232943" y="39370"/>
                  </a:lnTo>
                  <a:lnTo>
                    <a:pt x="230886" y="38100"/>
                  </a:lnTo>
                  <a:lnTo>
                    <a:pt x="272034" y="38100"/>
                  </a:lnTo>
                  <a:lnTo>
                    <a:pt x="272034" y="22860"/>
                  </a:lnTo>
                  <a:lnTo>
                    <a:pt x="226314" y="22860"/>
                  </a:lnTo>
                  <a:lnTo>
                    <a:pt x="226314" y="53340"/>
                  </a:lnTo>
                  <a:lnTo>
                    <a:pt x="185166" y="53340"/>
                  </a:lnTo>
                  <a:lnTo>
                    <a:pt x="188899" y="50800"/>
                  </a:lnTo>
                  <a:lnTo>
                    <a:pt x="205740" y="39370"/>
                  </a:lnTo>
                  <a:lnTo>
                    <a:pt x="226314" y="53340"/>
                  </a:lnTo>
                  <a:lnTo>
                    <a:pt x="226314" y="22860"/>
                  </a:lnTo>
                  <a:lnTo>
                    <a:pt x="180606" y="22860"/>
                  </a:lnTo>
                  <a:lnTo>
                    <a:pt x="180606" y="38100"/>
                  </a:lnTo>
                  <a:lnTo>
                    <a:pt x="160020" y="50800"/>
                  </a:lnTo>
                  <a:lnTo>
                    <a:pt x="141503" y="39370"/>
                  </a:lnTo>
                  <a:lnTo>
                    <a:pt x="139446" y="38100"/>
                  </a:lnTo>
                  <a:lnTo>
                    <a:pt x="180606" y="38100"/>
                  </a:lnTo>
                  <a:lnTo>
                    <a:pt x="180606" y="22860"/>
                  </a:lnTo>
                  <a:lnTo>
                    <a:pt x="134874" y="22860"/>
                  </a:lnTo>
                  <a:lnTo>
                    <a:pt x="134874" y="53340"/>
                  </a:lnTo>
                  <a:lnTo>
                    <a:pt x="93726" y="53340"/>
                  </a:lnTo>
                  <a:lnTo>
                    <a:pt x="97459" y="50800"/>
                  </a:lnTo>
                  <a:lnTo>
                    <a:pt x="114300" y="39370"/>
                  </a:lnTo>
                  <a:lnTo>
                    <a:pt x="134874" y="53340"/>
                  </a:lnTo>
                  <a:lnTo>
                    <a:pt x="134874" y="22860"/>
                  </a:lnTo>
                  <a:lnTo>
                    <a:pt x="89154" y="22860"/>
                  </a:lnTo>
                  <a:lnTo>
                    <a:pt x="89154" y="38100"/>
                  </a:lnTo>
                  <a:lnTo>
                    <a:pt x="68580" y="50800"/>
                  </a:lnTo>
                  <a:lnTo>
                    <a:pt x="48018" y="38100"/>
                  </a:lnTo>
                  <a:lnTo>
                    <a:pt x="89154" y="38100"/>
                  </a:lnTo>
                  <a:lnTo>
                    <a:pt x="89154" y="22860"/>
                  </a:lnTo>
                  <a:lnTo>
                    <a:pt x="43446" y="22860"/>
                  </a:lnTo>
                  <a:lnTo>
                    <a:pt x="43446" y="53340"/>
                  </a:lnTo>
                  <a:lnTo>
                    <a:pt x="15252" y="53340"/>
                  </a:lnTo>
                  <a:lnTo>
                    <a:pt x="15252" y="38100"/>
                  </a:lnTo>
                  <a:lnTo>
                    <a:pt x="20574" y="38100"/>
                  </a:lnTo>
                  <a:lnTo>
                    <a:pt x="43446" y="53340"/>
                  </a:lnTo>
                  <a:lnTo>
                    <a:pt x="43446" y="22860"/>
                  </a:lnTo>
                  <a:lnTo>
                    <a:pt x="3416" y="22860"/>
                  </a:lnTo>
                  <a:lnTo>
                    <a:pt x="0" y="25400"/>
                  </a:lnTo>
                  <a:lnTo>
                    <a:pt x="0" y="64770"/>
                  </a:lnTo>
                  <a:lnTo>
                    <a:pt x="3416" y="68580"/>
                  </a:lnTo>
                  <a:lnTo>
                    <a:pt x="30492" y="68580"/>
                  </a:lnTo>
                  <a:lnTo>
                    <a:pt x="30492" y="217170"/>
                  </a:lnTo>
                  <a:lnTo>
                    <a:pt x="33896" y="220980"/>
                  </a:lnTo>
                  <a:lnTo>
                    <a:pt x="42316" y="220980"/>
                  </a:lnTo>
                  <a:lnTo>
                    <a:pt x="45720" y="223520"/>
                  </a:lnTo>
                  <a:lnTo>
                    <a:pt x="45720" y="232410"/>
                  </a:lnTo>
                  <a:lnTo>
                    <a:pt x="42316" y="234950"/>
                  </a:lnTo>
                  <a:lnTo>
                    <a:pt x="33896" y="234950"/>
                  </a:lnTo>
                  <a:lnTo>
                    <a:pt x="30492" y="232410"/>
                  </a:lnTo>
                  <a:lnTo>
                    <a:pt x="30492" y="227330"/>
                  </a:lnTo>
                  <a:lnTo>
                    <a:pt x="15252" y="227330"/>
                  </a:lnTo>
                  <a:lnTo>
                    <a:pt x="15265" y="233680"/>
                  </a:lnTo>
                  <a:lnTo>
                    <a:pt x="17348" y="238760"/>
                  </a:lnTo>
                  <a:lnTo>
                    <a:pt x="21069" y="242570"/>
                  </a:lnTo>
                  <a:lnTo>
                    <a:pt x="1524" y="269240"/>
                  </a:lnTo>
                  <a:lnTo>
                    <a:pt x="609" y="270510"/>
                  </a:lnTo>
                  <a:lnTo>
                    <a:pt x="38" y="271780"/>
                  </a:lnTo>
                  <a:lnTo>
                    <a:pt x="0" y="306070"/>
                  </a:lnTo>
                  <a:lnTo>
                    <a:pt x="812" y="308610"/>
                  </a:lnTo>
                  <a:lnTo>
                    <a:pt x="18910" y="326390"/>
                  </a:lnTo>
                  <a:lnTo>
                    <a:pt x="20840" y="327660"/>
                  </a:lnTo>
                  <a:lnTo>
                    <a:pt x="55372" y="327660"/>
                  </a:lnTo>
                  <a:lnTo>
                    <a:pt x="57302" y="326390"/>
                  </a:lnTo>
                  <a:lnTo>
                    <a:pt x="71513" y="312420"/>
                  </a:lnTo>
                  <a:lnTo>
                    <a:pt x="75399" y="308610"/>
                  </a:lnTo>
                  <a:lnTo>
                    <a:pt x="76200" y="306070"/>
                  </a:lnTo>
                  <a:lnTo>
                    <a:pt x="76200" y="281940"/>
                  </a:lnTo>
                  <a:lnTo>
                    <a:pt x="76174" y="271780"/>
                  </a:lnTo>
                  <a:lnTo>
                    <a:pt x="75603" y="270510"/>
                  </a:lnTo>
                  <a:lnTo>
                    <a:pt x="74587" y="269240"/>
                  </a:lnTo>
                  <a:lnTo>
                    <a:pt x="71882" y="265430"/>
                  </a:lnTo>
                  <a:lnTo>
                    <a:pt x="61645" y="251460"/>
                  </a:lnTo>
                  <a:lnTo>
                    <a:pt x="60972" y="250545"/>
                  </a:lnTo>
                  <a:lnTo>
                    <a:pt x="60972" y="281940"/>
                  </a:lnTo>
                  <a:lnTo>
                    <a:pt x="60972" y="300990"/>
                  </a:lnTo>
                  <a:lnTo>
                    <a:pt x="50190" y="312420"/>
                  </a:lnTo>
                  <a:lnTo>
                    <a:pt x="26022" y="312420"/>
                  </a:lnTo>
                  <a:lnTo>
                    <a:pt x="15252" y="300990"/>
                  </a:lnTo>
                  <a:lnTo>
                    <a:pt x="15252" y="281940"/>
                  </a:lnTo>
                  <a:lnTo>
                    <a:pt x="60972" y="281940"/>
                  </a:lnTo>
                  <a:lnTo>
                    <a:pt x="60972" y="250545"/>
                  </a:lnTo>
                  <a:lnTo>
                    <a:pt x="55130" y="242570"/>
                  </a:lnTo>
                  <a:lnTo>
                    <a:pt x="60223" y="237490"/>
                  </a:lnTo>
                  <a:lnTo>
                    <a:pt x="60858" y="234950"/>
                  </a:lnTo>
                  <a:lnTo>
                    <a:pt x="62141" y="229870"/>
                  </a:lnTo>
                  <a:lnTo>
                    <a:pt x="58369" y="214630"/>
                  </a:lnTo>
                  <a:lnTo>
                    <a:pt x="53352" y="209969"/>
                  </a:lnTo>
                  <a:lnTo>
                    <a:pt x="53352" y="265430"/>
                  </a:lnTo>
                  <a:lnTo>
                    <a:pt x="22872" y="265430"/>
                  </a:lnTo>
                  <a:lnTo>
                    <a:pt x="34302" y="251460"/>
                  </a:lnTo>
                  <a:lnTo>
                    <a:pt x="41922" y="251460"/>
                  </a:lnTo>
                  <a:lnTo>
                    <a:pt x="53352" y="265430"/>
                  </a:lnTo>
                  <a:lnTo>
                    <a:pt x="53352" y="209969"/>
                  </a:lnTo>
                  <a:lnTo>
                    <a:pt x="52908" y="209550"/>
                  </a:lnTo>
                  <a:lnTo>
                    <a:pt x="45720" y="207010"/>
                  </a:lnTo>
                  <a:lnTo>
                    <a:pt x="45720" y="68580"/>
                  </a:lnTo>
                  <a:lnTo>
                    <a:pt x="304800" y="68580"/>
                  </a:lnTo>
                  <a:lnTo>
                    <a:pt x="304800" y="80010"/>
                  </a:lnTo>
                  <a:lnTo>
                    <a:pt x="308216" y="83820"/>
                  </a:lnTo>
                  <a:lnTo>
                    <a:pt x="327660" y="83820"/>
                  </a:lnTo>
                  <a:lnTo>
                    <a:pt x="327660" y="441960"/>
                  </a:lnTo>
                  <a:lnTo>
                    <a:pt x="297180" y="441960"/>
                  </a:lnTo>
                  <a:lnTo>
                    <a:pt x="297180" y="259080"/>
                  </a:lnTo>
                  <a:lnTo>
                    <a:pt x="297180" y="182880"/>
                  </a:lnTo>
                  <a:lnTo>
                    <a:pt x="297180" y="167640"/>
                  </a:lnTo>
                  <a:lnTo>
                    <a:pt x="297180" y="137160"/>
                  </a:lnTo>
                  <a:lnTo>
                    <a:pt x="281940" y="137160"/>
                  </a:lnTo>
                  <a:lnTo>
                    <a:pt x="281940" y="441960"/>
                  </a:lnTo>
                  <a:lnTo>
                    <a:pt x="114300" y="441960"/>
                  </a:lnTo>
                  <a:lnTo>
                    <a:pt x="114300" y="210820"/>
                  </a:lnTo>
                  <a:lnTo>
                    <a:pt x="160020" y="210820"/>
                  </a:lnTo>
                  <a:lnTo>
                    <a:pt x="160020" y="240030"/>
                  </a:lnTo>
                  <a:lnTo>
                    <a:pt x="163436" y="243840"/>
                  </a:lnTo>
                  <a:lnTo>
                    <a:pt x="194983" y="243840"/>
                  </a:lnTo>
                  <a:lnTo>
                    <a:pt x="224688" y="273050"/>
                  </a:lnTo>
                  <a:lnTo>
                    <a:pt x="281940" y="273050"/>
                  </a:lnTo>
                  <a:lnTo>
                    <a:pt x="281940" y="259080"/>
                  </a:lnTo>
                  <a:lnTo>
                    <a:pt x="236220" y="259080"/>
                  </a:lnTo>
                  <a:lnTo>
                    <a:pt x="236220" y="247650"/>
                  </a:lnTo>
                  <a:lnTo>
                    <a:pt x="236220" y="182880"/>
                  </a:lnTo>
                  <a:lnTo>
                    <a:pt x="281940" y="182880"/>
                  </a:lnTo>
                  <a:lnTo>
                    <a:pt x="281940" y="167640"/>
                  </a:lnTo>
                  <a:lnTo>
                    <a:pt x="236220" y="167640"/>
                  </a:lnTo>
                  <a:lnTo>
                    <a:pt x="236220" y="152400"/>
                  </a:lnTo>
                  <a:lnTo>
                    <a:pt x="220980" y="152400"/>
                  </a:lnTo>
                  <a:lnTo>
                    <a:pt x="220980" y="167640"/>
                  </a:lnTo>
                  <a:lnTo>
                    <a:pt x="220980" y="182880"/>
                  </a:lnTo>
                  <a:lnTo>
                    <a:pt x="220980" y="247650"/>
                  </a:lnTo>
                  <a:lnTo>
                    <a:pt x="202044" y="228600"/>
                  </a:lnTo>
                  <a:lnTo>
                    <a:pt x="175260" y="228600"/>
                  </a:lnTo>
                  <a:lnTo>
                    <a:pt x="175260" y="210820"/>
                  </a:lnTo>
                  <a:lnTo>
                    <a:pt x="175260" y="195580"/>
                  </a:lnTo>
                  <a:lnTo>
                    <a:pt x="175260" y="182880"/>
                  </a:lnTo>
                  <a:lnTo>
                    <a:pt x="220980" y="182880"/>
                  </a:lnTo>
                  <a:lnTo>
                    <a:pt x="220980" y="167640"/>
                  </a:lnTo>
                  <a:lnTo>
                    <a:pt x="175260" y="167640"/>
                  </a:lnTo>
                  <a:lnTo>
                    <a:pt x="175260" y="160020"/>
                  </a:lnTo>
                  <a:lnTo>
                    <a:pt x="160020" y="160020"/>
                  </a:lnTo>
                  <a:lnTo>
                    <a:pt x="160020" y="167640"/>
                  </a:lnTo>
                  <a:lnTo>
                    <a:pt x="160020" y="182880"/>
                  </a:lnTo>
                  <a:lnTo>
                    <a:pt x="160020" y="195580"/>
                  </a:lnTo>
                  <a:lnTo>
                    <a:pt x="114300" y="195580"/>
                  </a:lnTo>
                  <a:lnTo>
                    <a:pt x="114300" y="182880"/>
                  </a:lnTo>
                  <a:lnTo>
                    <a:pt x="160020" y="182880"/>
                  </a:lnTo>
                  <a:lnTo>
                    <a:pt x="160020" y="167640"/>
                  </a:lnTo>
                  <a:lnTo>
                    <a:pt x="114300" y="167640"/>
                  </a:lnTo>
                  <a:lnTo>
                    <a:pt x="114300" y="144780"/>
                  </a:lnTo>
                  <a:lnTo>
                    <a:pt x="213360" y="144780"/>
                  </a:lnTo>
                  <a:lnTo>
                    <a:pt x="213360" y="129540"/>
                  </a:lnTo>
                  <a:lnTo>
                    <a:pt x="114300" y="129540"/>
                  </a:lnTo>
                  <a:lnTo>
                    <a:pt x="114300" y="99060"/>
                  </a:lnTo>
                  <a:lnTo>
                    <a:pt x="99072" y="99060"/>
                  </a:lnTo>
                  <a:lnTo>
                    <a:pt x="99072" y="441960"/>
                  </a:lnTo>
                  <a:lnTo>
                    <a:pt x="86982" y="441960"/>
                  </a:lnTo>
                  <a:lnTo>
                    <a:pt x="66929" y="421640"/>
                  </a:lnTo>
                  <a:lnTo>
                    <a:pt x="65430" y="420128"/>
                  </a:lnTo>
                  <a:lnTo>
                    <a:pt x="65430" y="441960"/>
                  </a:lnTo>
                  <a:lnTo>
                    <a:pt x="26022" y="441960"/>
                  </a:lnTo>
                  <a:lnTo>
                    <a:pt x="45720" y="421640"/>
                  </a:lnTo>
                  <a:lnTo>
                    <a:pt x="65430" y="441960"/>
                  </a:lnTo>
                  <a:lnTo>
                    <a:pt x="65430" y="420128"/>
                  </a:lnTo>
                  <a:lnTo>
                    <a:pt x="48133" y="402590"/>
                  </a:lnTo>
                  <a:lnTo>
                    <a:pt x="43307" y="402590"/>
                  </a:lnTo>
                  <a:lnTo>
                    <a:pt x="4470" y="441960"/>
                  </a:lnTo>
                  <a:lnTo>
                    <a:pt x="0" y="441960"/>
                  </a:lnTo>
                  <a:lnTo>
                    <a:pt x="0" y="455930"/>
                  </a:lnTo>
                  <a:lnTo>
                    <a:pt x="457187" y="455930"/>
                  </a:lnTo>
                  <a:lnTo>
                    <a:pt x="457187" y="441960"/>
                  </a:lnTo>
                  <a:lnTo>
                    <a:pt x="451256" y="441960"/>
                  </a:lnTo>
                  <a:lnTo>
                    <a:pt x="456615" y="435610"/>
                  </a:lnTo>
                  <a:lnTo>
                    <a:pt x="457149" y="433070"/>
                  </a:lnTo>
                  <a:lnTo>
                    <a:pt x="458520" y="42672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96064" y="1907311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55767" y="2981604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5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5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93028" y="3177300"/>
              <a:ext cx="499745" cy="332740"/>
            </a:xfrm>
            <a:custGeom>
              <a:avLst/>
              <a:gdLst/>
              <a:ahLst/>
              <a:cxnLst/>
              <a:rect l="l" t="t" r="r" b="b"/>
              <a:pathLst>
                <a:path w="499745" h="332739">
                  <a:moveTo>
                    <a:pt x="143771" y="303530"/>
                  </a:moveTo>
                  <a:lnTo>
                    <a:pt x="99415" y="303530"/>
                  </a:lnTo>
                  <a:lnTo>
                    <a:pt x="103619" y="306070"/>
                  </a:lnTo>
                  <a:lnTo>
                    <a:pt x="108013" y="308610"/>
                  </a:lnTo>
                  <a:lnTo>
                    <a:pt x="119659" y="314960"/>
                  </a:lnTo>
                  <a:lnTo>
                    <a:pt x="127127" y="317500"/>
                  </a:lnTo>
                  <a:lnTo>
                    <a:pt x="134924" y="317500"/>
                  </a:lnTo>
                  <a:lnTo>
                    <a:pt x="290055" y="331470"/>
                  </a:lnTo>
                  <a:lnTo>
                    <a:pt x="308743" y="332740"/>
                  </a:lnTo>
                  <a:lnTo>
                    <a:pt x="327548" y="332740"/>
                  </a:lnTo>
                  <a:lnTo>
                    <a:pt x="346987" y="327660"/>
                  </a:lnTo>
                  <a:lnTo>
                    <a:pt x="363000" y="318770"/>
                  </a:lnTo>
                  <a:lnTo>
                    <a:pt x="307956" y="318770"/>
                  </a:lnTo>
                  <a:lnTo>
                    <a:pt x="291376" y="317500"/>
                  </a:lnTo>
                  <a:lnTo>
                    <a:pt x="143771" y="303530"/>
                  </a:lnTo>
                  <a:close/>
                </a:path>
                <a:path w="499745" h="332739">
                  <a:moveTo>
                    <a:pt x="401777" y="273050"/>
                  </a:moveTo>
                  <a:lnTo>
                    <a:pt x="359003" y="303530"/>
                  </a:lnTo>
                  <a:lnTo>
                    <a:pt x="341430" y="313690"/>
                  </a:lnTo>
                  <a:lnTo>
                    <a:pt x="324527" y="317500"/>
                  </a:lnTo>
                  <a:lnTo>
                    <a:pt x="307956" y="318770"/>
                  </a:lnTo>
                  <a:lnTo>
                    <a:pt x="363000" y="318770"/>
                  </a:lnTo>
                  <a:lnTo>
                    <a:pt x="367576" y="316230"/>
                  </a:lnTo>
                  <a:lnTo>
                    <a:pt x="410349" y="284480"/>
                  </a:lnTo>
                  <a:lnTo>
                    <a:pt x="411073" y="280670"/>
                  </a:lnTo>
                  <a:lnTo>
                    <a:pt x="408724" y="276859"/>
                  </a:lnTo>
                  <a:lnTo>
                    <a:pt x="406336" y="274320"/>
                  </a:lnTo>
                  <a:lnTo>
                    <a:pt x="401777" y="273050"/>
                  </a:lnTo>
                  <a:close/>
                </a:path>
                <a:path w="499745" h="332739">
                  <a:moveTo>
                    <a:pt x="77025" y="148590"/>
                  </a:moveTo>
                  <a:lnTo>
                    <a:pt x="38176" y="148590"/>
                  </a:lnTo>
                  <a:lnTo>
                    <a:pt x="23263" y="151129"/>
                  </a:lnTo>
                  <a:lnTo>
                    <a:pt x="11134" y="160020"/>
                  </a:lnTo>
                  <a:lnTo>
                    <a:pt x="2982" y="172720"/>
                  </a:lnTo>
                  <a:lnTo>
                    <a:pt x="0" y="186690"/>
                  </a:lnTo>
                  <a:lnTo>
                    <a:pt x="0" y="276859"/>
                  </a:lnTo>
                  <a:lnTo>
                    <a:pt x="23334" y="312420"/>
                  </a:lnTo>
                  <a:lnTo>
                    <a:pt x="38176" y="316230"/>
                  </a:lnTo>
                  <a:lnTo>
                    <a:pt x="71412" y="316230"/>
                  </a:lnTo>
                  <a:lnTo>
                    <a:pt x="79300" y="314960"/>
                  </a:lnTo>
                  <a:lnTo>
                    <a:pt x="86733" y="312420"/>
                  </a:lnTo>
                  <a:lnTo>
                    <a:pt x="93505" y="308610"/>
                  </a:lnTo>
                  <a:lnTo>
                    <a:pt x="99415" y="303530"/>
                  </a:lnTo>
                  <a:lnTo>
                    <a:pt x="143771" y="303530"/>
                  </a:lnTo>
                  <a:lnTo>
                    <a:pt x="130352" y="302260"/>
                  </a:lnTo>
                  <a:lnTo>
                    <a:pt x="124574" y="300990"/>
                  </a:lnTo>
                  <a:lnTo>
                    <a:pt x="31711" y="300990"/>
                  </a:lnTo>
                  <a:lnTo>
                    <a:pt x="25844" y="298450"/>
                  </a:lnTo>
                  <a:lnTo>
                    <a:pt x="17297" y="289560"/>
                  </a:lnTo>
                  <a:lnTo>
                    <a:pt x="14617" y="284480"/>
                  </a:lnTo>
                  <a:lnTo>
                    <a:pt x="14617" y="186690"/>
                  </a:lnTo>
                  <a:lnTo>
                    <a:pt x="16444" y="177800"/>
                  </a:lnTo>
                  <a:lnTo>
                    <a:pt x="21453" y="170179"/>
                  </a:lnTo>
                  <a:lnTo>
                    <a:pt x="28933" y="165100"/>
                  </a:lnTo>
                  <a:lnTo>
                    <a:pt x="38176" y="162560"/>
                  </a:lnTo>
                  <a:lnTo>
                    <a:pt x="118090" y="162560"/>
                  </a:lnTo>
                  <a:lnTo>
                    <a:pt x="125247" y="158750"/>
                  </a:lnTo>
                  <a:lnTo>
                    <a:pt x="132511" y="157479"/>
                  </a:lnTo>
                  <a:lnTo>
                    <a:pt x="140656" y="154940"/>
                  </a:lnTo>
                  <a:lnTo>
                    <a:pt x="145297" y="153670"/>
                  </a:lnTo>
                  <a:lnTo>
                    <a:pt x="101765" y="153670"/>
                  </a:lnTo>
                  <a:lnTo>
                    <a:pt x="101765" y="152400"/>
                  </a:lnTo>
                  <a:lnTo>
                    <a:pt x="87134" y="152400"/>
                  </a:lnTo>
                  <a:lnTo>
                    <a:pt x="82334" y="149860"/>
                  </a:lnTo>
                  <a:lnTo>
                    <a:pt x="77025" y="148590"/>
                  </a:lnTo>
                  <a:close/>
                </a:path>
                <a:path w="499745" h="332739">
                  <a:moveTo>
                    <a:pt x="106337" y="242570"/>
                  </a:moveTo>
                  <a:lnTo>
                    <a:pt x="98259" y="242570"/>
                  </a:lnTo>
                  <a:lnTo>
                    <a:pt x="94970" y="245109"/>
                  </a:lnTo>
                  <a:lnTo>
                    <a:pt x="94970" y="283210"/>
                  </a:lnTo>
                  <a:lnTo>
                    <a:pt x="92481" y="289560"/>
                  </a:lnTo>
                  <a:lnTo>
                    <a:pt x="83769" y="298450"/>
                  </a:lnTo>
                  <a:lnTo>
                    <a:pt x="77876" y="300990"/>
                  </a:lnTo>
                  <a:lnTo>
                    <a:pt x="124574" y="300990"/>
                  </a:lnTo>
                  <a:lnTo>
                    <a:pt x="114871" y="295910"/>
                  </a:lnTo>
                  <a:lnTo>
                    <a:pt x="110921" y="293370"/>
                  </a:lnTo>
                  <a:lnTo>
                    <a:pt x="107073" y="290830"/>
                  </a:lnTo>
                  <a:lnTo>
                    <a:pt x="108712" y="287020"/>
                  </a:lnTo>
                  <a:lnTo>
                    <a:pt x="109588" y="281940"/>
                  </a:lnTo>
                  <a:lnTo>
                    <a:pt x="109588" y="245109"/>
                  </a:lnTo>
                  <a:lnTo>
                    <a:pt x="106337" y="242570"/>
                  </a:lnTo>
                  <a:close/>
                </a:path>
                <a:path w="499745" h="332739">
                  <a:moveTo>
                    <a:pt x="487318" y="167640"/>
                  </a:moveTo>
                  <a:lnTo>
                    <a:pt x="458241" y="167640"/>
                  </a:lnTo>
                  <a:lnTo>
                    <a:pt x="472808" y="172720"/>
                  </a:lnTo>
                  <a:lnTo>
                    <a:pt x="478993" y="177800"/>
                  </a:lnTo>
                  <a:lnTo>
                    <a:pt x="482434" y="185420"/>
                  </a:lnTo>
                  <a:lnTo>
                    <a:pt x="485521" y="193040"/>
                  </a:lnTo>
                  <a:lnTo>
                    <a:pt x="485330" y="199390"/>
                  </a:lnTo>
                  <a:lnTo>
                    <a:pt x="422960" y="257809"/>
                  </a:lnTo>
                  <a:lnTo>
                    <a:pt x="422249" y="262890"/>
                  </a:lnTo>
                  <a:lnTo>
                    <a:pt x="424586" y="265430"/>
                  </a:lnTo>
                  <a:lnTo>
                    <a:pt x="426974" y="269240"/>
                  </a:lnTo>
                  <a:lnTo>
                    <a:pt x="431533" y="269240"/>
                  </a:lnTo>
                  <a:lnTo>
                    <a:pt x="434797" y="266700"/>
                  </a:lnTo>
                  <a:lnTo>
                    <a:pt x="474294" y="238759"/>
                  </a:lnTo>
                  <a:lnTo>
                    <a:pt x="481450" y="232409"/>
                  </a:lnTo>
                  <a:lnTo>
                    <a:pt x="499376" y="195579"/>
                  </a:lnTo>
                  <a:lnTo>
                    <a:pt x="498446" y="187960"/>
                  </a:lnTo>
                  <a:lnTo>
                    <a:pt x="495757" y="180340"/>
                  </a:lnTo>
                  <a:lnTo>
                    <a:pt x="491212" y="172720"/>
                  </a:lnTo>
                  <a:lnTo>
                    <a:pt x="487318" y="167640"/>
                  </a:lnTo>
                  <a:close/>
                </a:path>
                <a:path w="499745" h="332739">
                  <a:moveTo>
                    <a:pt x="338912" y="151129"/>
                  </a:moveTo>
                  <a:lnTo>
                    <a:pt x="306527" y="151129"/>
                  </a:lnTo>
                  <a:lnTo>
                    <a:pt x="314134" y="154940"/>
                  </a:lnTo>
                  <a:lnTo>
                    <a:pt x="325183" y="165100"/>
                  </a:lnTo>
                  <a:lnTo>
                    <a:pt x="328612" y="172720"/>
                  </a:lnTo>
                  <a:lnTo>
                    <a:pt x="328612" y="187960"/>
                  </a:lnTo>
                  <a:lnTo>
                    <a:pt x="326567" y="194310"/>
                  </a:lnTo>
                  <a:lnTo>
                    <a:pt x="319722" y="203200"/>
                  </a:lnTo>
                  <a:lnTo>
                    <a:pt x="315074" y="207009"/>
                  </a:lnTo>
                  <a:lnTo>
                    <a:pt x="309549" y="209550"/>
                  </a:lnTo>
                  <a:lnTo>
                    <a:pt x="199669" y="209550"/>
                  </a:lnTo>
                  <a:lnTo>
                    <a:pt x="196405" y="213359"/>
                  </a:lnTo>
                  <a:lnTo>
                    <a:pt x="196405" y="220979"/>
                  </a:lnTo>
                  <a:lnTo>
                    <a:pt x="199669" y="224790"/>
                  </a:lnTo>
                  <a:lnTo>
                    <a:pt x="316953" y="224790"/>
                  </a:lnTo>
                  <a:lnTo>
                    <a:pt x="324192" y="222250"/>
                  </a:lnTo>
                  <a:lnTo>
                    <a:pt x="335749" y="218440"/>
                  </a:lnTo>
                  <a:lnTo>
                    <a:pt x="346392" y="213359"/>
                  </a:lnTo>
                  <a:lnTo>
                    <a:pt x="374590" y="200660"/>
                  </a:lnTo>
                  <a:lnTo>
                    <a:pt x="338772" y="200660"/>
                  </a:lnTo>
                  <a:lnTo>
                    <a:pt x="341642" y="194310"/>
                  </a:lnTo>
                  <a:lnTo>
                    <a:pt x="343242" y="187960"/>
                  </a:lnTo>
                  <a:lnTo>
                    <a:pt x="343242" y="173990"/>
                  </a:lnTo>
                  <a:lnTo>
                    <a:pt x="341668" y="167640"/>
                  </a:lnTo>
                  <a:lnTo>
                    <a:pt x="338912" y="162560"/>
                  </a:lnTo>
                  <a:lnTo>
                    <a:pt x="338912" y="151129"/>
                  </a:lnTo>
                  <a:close/>
                </a:path>
                <a:path w="499745" h="332739">
                  <a:moveTo>
                    <a:pt x="118090" y="162560"/>
                  </a:moveTo>
                  <a:lnTo>
                    <a:pt x="71412" y="162560"/>
                  </a:lnTo>
                  <a:lnTo>
                    <a:pt x="80681" y="165100"/>
                  </a:lnTo>
                  <a:lnTo>
                    <a:pt x="88158" y="170179"/>
                  </a:lnTo>
                  <a:lnTo>
                    <a:pt x="93152" y="177800"/>
                  </a:lnTo>
                  <a:lnTo>
                    <a:pt x="94970" y="186690"/>
                  </a:lnTo>
                  <a:lnTo>
                    <a:pt x="94970" y="219709"/>
                  </a:lnTo>
                  <a:lnTo>
                    <a:pt x="98259" y="222250"/>
                  </a:lnTo>
                  <a:lnTo>
                    <a:pt x="106337" y="222250"/>
                  </a:lnTo>
                  <a:lnTo>
                    <a:pt x="109588" y="219709"/>
                  </a:lnTo>
                  <a:lnTo>
                    <a:pt x="109588" y="180340"/>
                  </a:lnTo>
                  <a:lnTo>
                    <a:pt x="107848" y="173990"/>
                  </a:lnTo>
                  <a:lnTo>
                    <a:pt x="104813" y="168910"/>
                  </a:lnTo>
                  <a:lnTo>
                    <a:pt x="111219" y="165100"/>
                  </a:lnTo>
                  <a:lnTo>
                    <a:pt x="118090" y="162560"/>
                  </a:lnTo>
                  <a:close/>
                </a:path>
                <a:path w="499745" h="332739">
                  <a:moveTo>
                    <a:pt x="364515" y="123189"/>
                  </a:moveTo>
                  <a:lnTo>
                    <a:pt x="356400" y="123189"/>
                  </a:lnTo>
                  <a:lnTo>
                    <a:pt x="353148" y="125729"/>
                  </a:lnTo>
                  <a:lnTo>
                    <a:pt x="353148" y="194310"/>
                  </a:lnTo>
                  <a:lnTo>
                    <a:pt x="348386" y="196850"/>
                  </a:lnTo>
                  <a:lnTo>
                    <a:pt x="343420" y="198120"/>
                  </a:lnTo>
                  <a:lnTo>
                    <a:pt x="338772" y="200660"/>
                  </a:lnTo>
                  <a:lnTo>
                    <a:pt x="374590" y="200660"/>
                  </a:lnTo>
                  <a:lnTo>
                    <a:pt x="402787" y="187960"/>
                  </a:lnTo>
                  <a:lnTo>
                    <a:pt x="367766" y="187960"/>
                  </a:lnTo>
                  <a:lnTo>
                    <a:pt x="367766" y="125729"/>
                  </a:lnTo>
                  <a:lnTo>
                    <a:pt x="364515" y="123189"/>
                  </a:lnTo>
                  <a:close/>
                </a:path>
                <a:path w="499745" h="332739">
                  <a:moveTo>
                    <a:pt x="425310" y="123189"/>
                  </a:moveTo>
                  <a:lnTo>
                    <a:pt x="417233" y="123189"/>
                  </a:lnTo>
                  <a:lnTo>
                    <a:pt x="413943" y="125729"/>
                  </a:lnTo>
                  <a:lnTo>
                    <a:pt x="413943" y="167640"/>
                  </a:lnTo>
                  <a:lnTo>
                    <a:pt x="367766" y="187960"/>
                  </a:lnTo>
                  <a:lnTo>
                    <a:pt x="402787" y="187960"/>
                  </a:lnTo>
                  <a:lnTo>
                    <a:pt x="442264" y="170179"/>
                  </a:lnTo>
                  <a:lnTo>
                    <a:pt x="449910" y="167640"/>
                  </a:lnTo>
                  <a:lnTo>
                    <a:pt x="487318" y="167640"/>
                  </a:lnTo>
                  <a:lnTo>
                    <a:pt x="485371" y="165100"/>
                  </a:lnTo>
                  <a:lnTo>
                    <a:pt x="480194" y="161290"/>
                  </a:lnTo>
                  <a:lnTo>
                    <a:pt x="428574" y="161290"/>
                  </a:lnTo>
                  <a:lnTo>
                    <a:pt x="428574" y="125729"/>
                  </a:lnTo>
                  <a:lnTo>
                    <a:pt x="425310" y="123189"/>
                  </a:lnTo>
                  <a:close/>
                </a:path>
                <a:path w="499745" h="332739">
                  <a:moveTo>
                    <a:pt x="449096" y="95250"/>
                  </a:moveTo>
                  <a:lnTo>
                    <a:pt x="425894" y="95250"/>
                  </a:lnTo>
                  <a:lnTo>
                    <a:pt x="431723" y="97789"/>
                  </a:lnTo>
                  <a:lnTo>
                    <a:pt x="440220" y="106679"/>
                  </a:lnTo>
                  <a:lnTo>
                    <a:pt x="442836" y="111760"/>
                  </a:lnTo>
                  <a:lnTo>
                    <a:pt x="442836" y="154940"/>
                  </a:lnTo>
                  <a:lnTo>
                    <a:pt x="440626" y="154940"/>
                  </a:lnTo>
                  <a:lnTo>
                    <a:pt x="438442" y="156210"/>
                  </a:lnTo>
                  <a:lnTo>
                    <a:pt x="428574" y="161290"/>
                  </a:lnTo>
                  <a:lnTo>
                    <a:pt x="480194" y="161290"/>
                  </a:lnTo>
                  <a:lnTo>
                    <a:pt x="478469" y="160020"/>
                  </a:lnTo>
                  <a:lnTo>
                    <a:pt x="470738" y="156210"/>
                  </a:lnTo>
                  <a:lnTo>
                    <a:pt x="466509" y="154940"/>
                  </a:lnTo>
                  <a:lnTo>
                    <a:pt x="462013" y="153670"/>
                  </a:lnTo>
                  <a:lnTo>
                    <a:pt x="457454" y="153670"/>
                  </a:lnTo>
                  <a:lnTo>
                    <a:pt x="457454" y="118110"/>
                  </a:lnTo>
                  <a:lnTo>
                    <a:pt x="456678" y="110489"/>
                  </a:lnTo>
                  <a:lnTo>
                    <a:pt x="454456" y="104139"/>
                  </a:lnTo>
                  <a:lnTo>
                    <a:pt x="450949" y="97789"/>
                  </a:lnTo>
                  <a:lnTo>
                    <a:pt x="449096" y="95250"/>
                  </a:lnTo>
                  <a:close/>
                </a:path>
                <a:path w="499745" h="332739">
                  <a:moveTo>
                    <a:pt x="127368" y="123189"/>
                  </a:moveTo>
                  <a:lnTo>
                    <a:pt x="119303" y="123189"/>
                  </a:lnTo>
                  <a:lnTo>
                    <a:pt x="116039" y="125729"/>
                  </a:lnTo>
                  <a:lnTo>
                    <a:pt x="116039" y="147320"/>
                  </a:lnTo>
                  <a:lnTo>
                    <a:pt x="111112" y="148590"/>
                  </a:lnTo>
                  <a:lnTo>
                    <a:pt x="106273" y="151129"/>
                  </a:lnTo>
                  <a:lnTo>
                    <a:pt x="101765" y="153670"/>
                  </a:lnTo>
                  <a:lnTo>
                    <a:pt x="145297" y="153670"/>
                  </a:lnTo>
                  <a:lnTo>
                    <a:pt x="149939" y="152400"/>
                  </a:lnTo>
                  <a:lnTo>
                    <a:pt x="159293" y="151129"/>
                  </a:lnTo>
                  <a:lnTo>
                    <a:pt x="338912" y="151129"/>
                  </a:lnTo>
                  <a:lnTo>
                    <a:pt x="338912" y="144779"/>
                  </a:lnTo>
                  <a:lnTo>
                    <a:pt x="324281" y="144779"/>
                  </a:lnTo>
                  <a:lnTo>
                    <a:pt x="319989" y="142240"/>
                  </a:lnTo>
                  <a:lnTo>
                    <a:pt x="130657" y="142240"/>
                  </a:lnTo>
                  <a:lnTo>
                    <a:pt x="130657" y="125729"/>
                  </a:lnTo>
                  <a:lnTo>
                    <a:pt x="127368" y="123189"/>
                  </a:lnTo>
                  <a:close/>
                </a:path>
                <a:path w="499745" h="332739">
                  <a:moveTo>
                    <a:pt x="190296" y="0"/>
                  </a:moveTo>
                  <a:lnTo>
                    <a:pt x="132397" y="0"/>
                  </a:lnTo>
                  <a:lnTo>
                    <a:pt x="126009" y="2539"/>
                  </a:lnTo>
                  <a:lnTo>
                    <a:pt x="116776" y="11429"/>
                  </a:lnTo>
                  <a:lnTo>
                    <a:pt x="113906" y="17779"/>
                  </a:lnTo>
                  <a:lnTo>
                    <a:pt x="113906" y="67310"/>
                  </a:lnTo>
                  <a:lnTo>
                    <a:pt x="116090" y="74929"/>
                  </a:lnTo>
                  <a:lnTo>
                    <a:pt x="119849" y="81279"/>
                  </a:lnTo>
                  <a:lnTo>
                    <a:pt x="111506" y="81279"/>
                  </a:lnTo>
                  <a:lnTo>
                    <a:pt x="87134" y="118110"/>
                  </a:lnTo>
                  <a:lnTo>
                    <a:pt x="87134" y="152400"/>
                  </a:lnTo>
                  <a:lnTo>
                    <a:pt x="101765" y="152400"/>
                  </a:lnTo>
                  <a:lnTo>
                    <a:pt x="101765" y="111760"/>
                  </a:lnTo>
                  <a:lnTo>
                    <a:pt x="104394" y="106679"/>
                  </a:lnTo>
                  <a:lnTo>
                    <a:pt x="112877" y="97789"/>
                  </a:lnTo>
                  <a:lnTo>
                    <a:pt x="118719" y="95250"/>
                  </a:lnTo>
                  <a:lnTo>
                    <a:pt x="212439" y="95250"/>
                  </a:lnTo>
                  <a:lnTo>
                    <a:pt x="211861" y="93979"/>
                  </a:lnTo>
                  <a:lnTo>
                    <a:pt x="210566" y="92710"/>
                  </a:lnTo>
                  <a:lnTo>
                    <a:pt x="203479" y="86360"/>
                  </a:lnTo>
                  <a:lnTo>
                    <a:pt x="201609" y="85089"/>
                  </a:lnTo>
                  <a:lnTo>
                    <a:pt x="146812" y="85089"/>
                  </a:lnTo>
                  <a:lnTo>
                    <a:pt x="140525" y="82550"/>
                  </a:lnTo>
                  <a:lnTo>
                    <a:pt x="131381" y="73660"/>
                  </a:lnTo>
                  <a:lnTo>
                    <a:pt x="128536" y="67310"/>
                  </a:lnTo>
                  <a:lnTo>
                    <a:pt x="128536" y="43179"/>
                  </a:lnTo>
                  <a:lnTo>
                    <a:pt x="193560" y="43179"/>
                  </a:lnTo>
                  <a:lnTo>
                    <a:pt x="193560" y="27939"/>
                  </a:lnTo>
                  <a:lnTo>
                    <a:pt x="128536" y="27939"/>
                  </a:lnTo>
                  <a:lnTo>
                    <a:pt x="128536" y="21589"/>
                  </a:lnTo>
                  <a:lnTo>
                    <a:pt x="129781" y="19050"/>
                  </a:lnTo>
                  <a:lnTo>
                    <a:pt x="131737" y="17779"/>
                  </a:lnTo>
                  <a:lnTo>
                    <a:pt x="133731" y="15239"/>
                  </a:lnTo>
                  <a:lnTo>
                    <a:pt x="136436" y="13969"/>
                  </a:lnTo>
                  <a:lnTo>
                    <a:pt x="193560" y="13969"/>
                  </a:lnTo>
                  <a:lnTo>
                    <a:pt x="193560" y="2539"/>
                  </a:lnTo>
                  <a:lnTo>
                    <a:pt x="190296" y="0"/>
                  </a:lnTo>
                  <a:close/>
                </a:path>
                <a:path w="499745" h="332739">
                  <a:moveTo>
                    <a:pt x="330993" y="95250"/>
                  </a:moveTo>
                  <a:lnTo>
                    <a:pt x="307327" y="95250"/>
                  </a:lnTo>
                  <a:lnTo>
                    <a:pt x="313169" y="97789"/>
                  </a:lnTo>
                  <a:lnTo>
                    <a:pt x="321627" y="106679"/>
                  </a:lnTo>
                  <a:lnTo>
                    <a:pt x="324281" y="111760"/>
                  </a:lnTo>
                  <a:lnTo>
                    <a:pt x="324281" y="144779"/>
                  </a:lnTo>
                  <a:lnTo>
                    <a:pt x="338912" y="144779"/>
                  </a:lnTo>
                  <a:lnTo>
                    <a:pt x="338912" y="111760"/>
                  </a:lnTo>
                  <a:lnTo>
                    <a:pt x="341541" y="106679"/>
                  </a:lnTo>
                  <a:lnTo>
                    <a:pt x="349999" y="97789"/>
                  </a:lnTo>
                  <a:lnTo>
                    <a:pt x="352913" y="96519"/>
                  </a:lnTo>
                  <a:lnTo>
                    <a:pt x="331571" y="96519"/>
                  </a:lnTo>
                  <a:lnTo>
                    <a:pt x="330993" y="95250"/>
                  </a:lnTo>
                  <a:close/>
                </a:path>
                <a:path w="499745" h="332739">
                  <a:moveTo>
                    <a:pt x="306755" y="123189"/>
                  </a:moveTo>
                  <a:lnTo>
                    <a:pt x="298653" y="123189"/>
                  </a:lnTo>
                  <a:lnTo>
                    <a:pt x="295389" y="125729"/>
                  </a:lnTo>
                  <a:lnTo>
                    <a:pt x="295389" y="135890"/>
                  </a:lnTo>
                  <a:lnTo>
                    <a:pt x="167182" y="135890"/>
                  </a:lnTo>
                  <a:lnTo>
                    <a:pt x="160109" y="137160"/>
                  </a:lnTo>
                  <a:lnTo>
                    <a:pt x="151334" y="138429"/>
                  </a:lnTo>
                  <a:lnTo>
                    <a:pt x="141352" y="139700"/>
                  </a:lnTo>
                  <a:lnTo>
                    <a:pt x="130657" y="142240"/>
                  </a:lnTo>
                  <a:lnTo>
                    <a:pt x="319989" y="142240"/>
                  </a:lnTo>
                  <a:lnTo>
                    <a:pt x="315188" y="139700"/>
                  </a:lnTo>
                  <a:lnTo>
                    <a:pt x="310019" y="138429"/>
                  </a:lnTo>
                  <a:lnTo>
                    <a:pt x="310019" y="125729"/>
                  </a:lnTo>
                  <a:lnTo>
                    <a:pt x="306755" y="123189"/>
                  </a:lnTo>
                  <a:close/>
                </a:path>
                <a:path w="499745" h="332739">
                  <a:moveTo>
                    <a:pt x="188188" y="123189"/>
                  </a:moveTo>
                  <a:lnTo>
                    <a:pt x="180098" y="123189"/>
                  </a:lnTo>
                  <a:lnTo>
                    <a:pt x="176834" y="125729"/>
                  </a:lnTo>
                  <a:lnTo>
                    <a:pt x="176834" y="135890"/>
                  </a:lnTo>
                  <a:lnTo>
                    <a:pt x="191452" y="135890"/>
                  </a:lnTo>
                  <a:lnTo>
                    <a:pt x="191452" y="125729"/>
                  </a:lnTo>
                  <a:lnTo>
                    <a:pt x="188188" y="123189"/>
                  </a:lnTo>
                  <a:close/>
                </a:path>
                <a:path w="499745" h="332739">
                  <a:moveTo>
                    <a:pt x="212439" y="95250"/>
                  </a:moveTo>
                  <a:lnTo>
                    <a:pt x="188772" y="95250"/>
                  </a:lnTo>
                  <a:lnTo>
                    <a:pt x="194614" y="97789"/>
                  </a:lnTo>
                  <a:lnTo>
                    <a:pt x="203073" y="106679"/>
                  </a:lnTo>
                  <a:lnTo>
                    <a:pt x="205701" y="111760"/>
                  </a:lnTo>
                  <a:lnTo>
                    <a:pt x="205701" y="135890"/>
                  </a:lnTo>
                  <a:lnTo>
                    <a:pt x="220319" y="135890"/>
                  </a:lnTo>
                  <a:lnTo>
                    <a:pt x="220319" y="111760"/>
                  </a:lnTo>
                  <a:lnTo>
                    <a:pt x="222973" y="106679"/>
                  </a:lnTo>
                  <a:lnTo>
                    <a:pt x="231444" y="97789"/>
                  </a:lnTo>
                  <a:lnTo>
                    <a:pt x="234359" y="96519"/>
                  </a:lnTo>
                  <a:lnTo>
                    <a:pt x="213017" y="96519"/>
                  </a:lnTo>
                  <a:lnTo>
                    <a:pt x="212439" y="95250"/>
                  </a:lnTo>
                  <a:close/>
                </a:path>
                <a:path w="499745" h="332739">
                  <a:moveTo>
                    <a:pt x="245948" y="123189"/>
                  </a:moveTo>
                  <a:lnTo>
                    <a:pt x="237858" y="123189"/>
                  </a:lnTo>
                  <a:lnTo>
                    <a:pt x="234594" y="125729"/>
                  </a:lnTo>
                  <a:lnTo>
                    <a:pt x="234594" y="135890"/>
                  </a:lnTo>
                  <a:lnTo>
                    <a:pt x="249224" y="135890"/>
                  </a:lnTo>
                  <a:lnTo>
                    <a:pt x="249224" y="125729"/>
                  </a:lnTo>
                  <a:lnTo>
                    <a:pt x="245948" y="123189"/>
                  </a:lnTo>
                  <a:close/>
                </a:path>
                <a:path w="499745" h="332739">
                  <a:moveTo>
                    <a:pt x="172440" y="95250"/>
                  </a:moveTo>
                  <a:lnTo>
                    <a:pt x="135026" y="95250"/>
                  </a:lnTo>
                  <a:lnTo>
                    <a:pt x="140614" y="97789"/>
                  </a:lnTo>
                  <a:lnTo>
                    <a:pt x="147002" y="100329"/>
                  </a:lnTo>
                  <a:lnTo>
                    <a:pt x="160489" y="100329"/>
                  </a:lnTo>
                  <a:lnTo>
                    <a:pt x="166852" y="97789"/>
                  </a:lnTo>
                  <a:lnTo>
                    <a:pt x="172440" y="95250"/>
                  </a:lnTo>
                  <a:close/>
                </a:path>
                <a:path w="499745" h="332739">
                  <a:moveTo>
                    <a:pt x="290995" y="95250"/>
                  </a:moveTo>
                  <a:lnTo>
                    <a:pt x="253606" y="95250"/>
                  </a:lnTo>
                  <a:lnTo>
                    <a:pt x="259194" y="97789"/>
                  </a:lnTo>
                  <a:lnTo>
                    <a:pt x="265557" y="100329"/>
                  </a:lnTo>
                  <a:lnTo>
                    <a:pt x="279044" y="100329"/>
                  </a:lnTo>
                  <a:lnTo>
                    <a:pt x="285407" y="97789"/>
                  </a:lnTo>
                  <a:lnTo>
                    <a:pt x="290995" y="95250"/>
                  </a:lnTo>
                  <a:close/>
                </a:path>
                <a:path w="499745" h="332739">
                  <a:moveTo>
                    <a:pt x="409575" y="95250"/>
                  </a:moveTo>
                  <a:lnTo>
                    <a:pt x="372173" y="95250"/>
                  </a:lnTo>
                  <a:lnTo>
                    <a:pt x="377748" y="97789"/>
                  </a:lnTo>
                  <a:lnTo>
                    <a:pt x="384111" y="100329"/>
                  </a:lnTo>
                  <a:lnTo>
                    <a:pt x="397611" y="100329"/>
                  </a:lnTo>
                  <a:lnTo>
                    <a:pt x="403987" y="97789"/>
                  </a:lnTo>
                  <a:lnTo>
                    <a:pt x="409575" y="95250"/>
                  </a:lnTo>
                  <a:close/>
                </a:path>
                <a:path w="499745" h="332739">
                  <a:moveTo>
                    <a:pt x="293649" y="0"/>
                  </a:moveTo>
                  <a:lnTo>
                    <a:pt x="250952" y="0"/>
                  </a:lnTo>
                  <a:lnTo>
                    <a:pt x="244563" y="2539"/>
                  </a:lnTo>
                  <a:lnTo>
                    <a:pt x="235331" y="11429"/>
                  </a:lnTo>
                  <a:lnTo>
                    <a:pt x="232460" y="17779"/>
                  </a:lnTo>
                  <a:lnTo>
                    <a:pt x="232460" y="67310"/>
                  </a:lnTo>
                  <a:lnTo>
                    <a:pt x="234645" y="74929"/>
                  </a:lnTo>
                  <a:lnTo>
                    <a:pt x="238404" y="81279"/>
                  </a:lnTo>
                  <a:lnTo>
                    <a:pt x="230047" y="81279"/>
                  </a:lnTo>
                  <a:lnTo>
                    <a:pt x="222554" y="86360"/>
                  </a:lnTo>
                  <a:lnTo>
                    <a:pt x="215455" y="92710"/>
                  </a:lnTo>
                  <a:lnTo>
                    <a:pt x="214185" y="93979"/>
                  </a:lnTo>
                  <a:lnTo>
                    <a:pt x="213017" y="96519"/>
                  </a:lnTo>
                  <a:lnTo>
                    <a:pt x="234359" y="96519"/>
                  </a:lnTo>
                  <a:lnTo>
                    <a:pt x="237274" y="95250"/>
                  </a:lnTo>
                  <a:lnTo>
                    <a:pt x="330993" y="95250"/>
                  </a:lnTo>
                  <a:lnTo>
                    <a:pt x="330415" y="93979"/>
                  </a:lnTo>
                  <a:lnTo>
                    <a:pt x="329145" y="92710"/>
                  </a:lnTo>
                  <a:lnTo>
                    <a:pt x="322033" y="86360"/>
                  </a:lnTo>
                  <a:lnTo>
                    <a:pt x="320163" y="85089"/>
                  </a:lnTo>
                  <a:lnTo>
                    <a:pt x="265391" y="85089"/>
                  </a:lnTo>
                  <a:lnTo>
                    <a:pt x="259080" y="82550"/>
                  </a:lnTo>
                  <a:lnTo>
                    <a:pt x="254520" y="77469"/>
                  </a:lnTo>
                  <a:lnTo>
                    <a:pt x="249936" y="73660"/>
                  </a:lnTo>
                  <a:lnTo>
                    <a:pt x="247116" y="67310"/>
                  </a:lnTo>
                  <a:lnTo>
                    <a:pt x="247116" y="46989"/>
                  </a:lnTo>
                  <a:lnTo>
                    <a:pt x="254190" y="46989"/>
                  </a:lnTo>
                  <a:lnTo>
                    <a:pt x="260083" y="44450"/>
                  </a:lnTo>
                  <a:lnTo>
                    <a:pt x="264121" y="41910"/>
                  </a:lnTo>
                  <a:lnTo>
                    <a:pt x="312140" y="41910"/>
                  </a:lnTo>
                  <a:lnTo>
                    <a:pt x="312140" y="36829"/>
                  </a:lnTo>
                  <a:lnTo>
                    <a:pt x="284764" y="36829"/>
                  </a:lnTo>
                  <a:lnTo>
                    <a:pt x="277416" y="34289"/>
                  </a:lnTo>
                  <a:lnTo>
                    <a:pt x="274638" y="31750"/>
                  </a:lnTo>
                  <a:lnTo>
                    <a:pt x="247116" y="31750"/>
                  </a:lnTo>
                  <a:lnTo>
                    <a:pt x="247116" y="21589"/>
                  </a:lnTo>
                  <a:lnTo>
                    <a:pt x="248335" y="19050"/>
                  </a:lnTo>
                  <a:lnTo>
                    <a:pt x="250291" y="17779"/>
                  </a:lnTo>
                  <a:lnTo>
                    <a:pt x="252285" y="15239"/>
                  </a:lnTo>
                  <a:lnTo>
                    <a:pt x="254990" y="13969"/>
                  </a:lnTo>
                  <a:lnTo>
                    <a:pt x="310418" y="13969"/>
                  </a:lnTo>
                  <a:lnTo>
                    <a:pt x="309270" y="11429"/>
                  </a:lnTo>
                  <a:lnTo>
                    <a:pt x="300037" y="2539"/>
                  </a:lnTo>
                  <a:lnTo>
                    <a:pt x="293649" y="0"/>
                  </a:lnTo>
                  <a:close/>
                </a:path>
                <a:path w="499745" h="332739">
                  <a:moveTo>
                    <a:pt x="412203" y="0"/>
                  </a:moveTo>
                  <a:lnTo>
                    <a:pt x="369506" y="0"/>
                  </a:lnTo>
                  <a:lnTo>
                    <a:pt x="363156" y="2539"/>
                  </a:lnTo>
                  <a:lnTo>
                    <a:pt x="358533" y="7619"/>
                  </a:lnTo>
                  <a:lnTo>
                    <a:pt x="353885" y="11429"/>
                  </a:lnTo>
                  <a:lnTo>
                    <a:pt x="351040" y="17779"/>
                  </a:lnTo>
                  <a:lnTo>
                    <a:pt x="351040" y="67310"/>
                  </a:lnTo>
                  <a:lnTo>
                    <a:pt x="353199" y="74929"/>
                  </a:lnTo>
                  <a:lnTo>
                    <a:pt x="356984" y="81279"/>
                  </a:lnTo>
                  <a:lnTo>
                    <a:pt x="348615" y="81279"/>
                  </a:lnTo>
                  <a:lnTo>
                    <a:pt x="341109" y="86360"/>
                  </a:lnTo>
                  <a:lnTo>
                    <a:pt x="334035" y="92710"/>
                  </a:lnTo>
                  <a:lnTo>
                    <a:pt x="332740" y="93979"/>
                  </a:lnTo>
                  <a:lnTo>
                    <a:pt x="331571" y="96519"/>
                  </a:lnTo>
                  <a:lnTo>
                    <a:pt x="352913" y="96519"/>
                  </a:lnTo>
                  <a:lnTo>
                    <a:pt x="355828" y="95250"/>
                  </a:lnTo>
                  <a:lnTo>
                    <a:pt x="449096" y="95250"/>
                  </a:lnTo>
                  <a:lnTo>
                    <a:pt x="446316" y="91439"/>
                  </a:lnTo>
                  <a:lnTo>
                    <a:pt x="440601" y="86360"/>
                  </a:lnTo>
                  <a:lnTo>
                    <a:pt x="438727" y="85089"/>
                  </a:lnTo>
                  <a:lnTo>
                    <a:pt x="383946" y="85089"/>
                  </a:lnTo>
                  <a:lnTo>
                    <a:pt x="377634" y="82550"/>
                  </a:lnTo>
                  <a:lnTo>
                    <a:pt x="373075" y="77469"/>
                  </a:lnTo>
                  <a:lnTo>
                    <a:pt x="368490" y="73660"/>
                  </a:lnTo>
                  <a:lnTo>
                    <a:pt x="365671" y="67310"/>
                  </a:lnTo>
                  <a:lnTo>
                    <a:pt x="365671" y="50800"/>
                  </a:lnTo>
                  <a:lnTo>
                    <a:pt x="385406" y="40639"/>
                  </a:lnTo>
                  <a:lnTo>
                    <a:pt x="430707" y="40639"/>
                  </a:lnTo>
                  <a:lnTo>
                    <a:pt x="430707" y="36829"/>
                  </a:lnTo>
                  <a:lnTo>
                    <a:pt x="416064" y="36829"/>
                  </a:lnTo>
                  <a:lnTo>
                    <a:pt x="409209" y="34289"/>
                  </a:lnTo>
                  <a:lnTo>
                    <a:pt x="365671" y="34289"/>
                  </a:lnTo>
                  <a:lnTo>
                    <a:pt x="365671" y="21589"/>
                  </a:lnTo>
                  <a:lnTo>
                    <a:pt x="366890" y="19050"/>
                  </a:lnTo>
                  <a:lnTo>
                    <a:pt x="370840" y="15239"/>
                  </a:lnTo>
                  <a:lnTo>
                    <a:pt x="373583" y="13969"/>
                  </a:lnTo>
                  <a:lnTo>
                    <a:pt x="428978" y="13969"/>
                  </a:lnTo>
                  <a:lnTo>
                    <a:pt x="427824" y="11429"/>
                  </a:lnTo>
                  <a:lnTo>
                    <a:pt x="418579" y="2539"/>
                  </a:lnTo>
                  <a:lnTo>
                    <a:pt x="412203" y="0"/>
                  </a:lnTo>
                  <a:close/>
                </a:path>
                <a:path w="499745" h="332739">
                  <a:moveTo>
                    <a:pt x="193560" y="43179"/>
                  </a:moveTo>
                  <a:lnTo>
                    <a:pt x="178930" y="43179"/>
                  </a:lnTo>
                  <a:lnTo>
                    <a:pt x="178930" y="67310"/>
                  </a:lnTo>
                  <a:lnTo>
                    <a:pt x="176110" y="73660"/>
                  </a:lnTo>
                  <a:lnTo>
                    <a:pt x="171526" y="77469"/>
                  </a:lnTo>
                  <a:lnTo>
                    <a:pt x="166954" y="82550"/>
                  </a:lnTo>
                  <a:lnTo>
                    <a:pt x="160655" y="85089"/>
                  </a:lnTo>
                  <a:lnTo>
                    <a:pt x="201609" y="85089"/>
                  </a:lnTo>
                  <a:lnTo>
                    <a:pt x="195999" y="81279"/>
                  </a:lnTo>
                  <a:lnTo>
                    <a:pt x="187617" y="81279"/>
                  </a:lnTo>
                  <a:lnTo>
                    <a:pt x="191401" y="74929"/>
                  </a:lnTo>
                  <a:lnTo>
                    <a:pt x="193560" y="67310"/>
                  </a:lnTo>
                  <a:lnTo>
                    <a:pt x="193560" y="43179"/>
                  </a:lnTo>
                  <a:close/>
                </a:path>
                <a:path w="499745" h="332739">
                  <a:moveTo>
                    <a:pt x="312140" y="50800"/>
                  </a:moveTo>
                  <a:lnTo>
                    <a:pt x="297484" y="50800"/>
                  </a:lnTo>
                  <a:lnTo>
                    <a:pt x="297484" y="67310"/>
                  </a:lnTo>
                  <a:lnTo>
                    <a:pt x="294678" y="73660"/>
                  </a:lnTo>
                  <a:lnTo>
                    <a:pt x="290080" y="77469"/>
                  </a:lnTo>
                  <a:lnTo>
                    <a:pt x="285521" y="82550"/>
                  </a:lnTo>
                  <a:lnTo>
                    <a:pt x="279209" y="85089"/>
                  </a:lnTo>
                  <a:lnTo>
                    <a:pt x="320163" y="85089"/>
                  </a:lnTo>
                  <a:lnTo>
                    <a:pt x="314553" y="81279"/>
                  </a:lnTo>
                  <a:lnTo>
                    <a:pt x="306197" y="81279"/>
                  </a:lnTo>
                  <a:lnTo>
                    <a:pt x="309956" y="74929"/>
                  </a:lnTo>
                  <a:lnTo>
                    <a:pt x="312140" y="67310"/>
                  </a:lnTo>
                  <a:lnTo>
                    <a:pt x="312140" y="50800"/>
                  </a:lnTo>
                  <a:close/>
                </a:path>
                <a:path w="499745" h="332739">
                  <a:moveTo>
                    <a:pt x="430707" y="40639"/>
                  </a:moveTo>
                  <a:lnTo>
                    <a:pt x="385406" y="40639"/>
                  </a:lnTo>
                  <a:lnTo>
                    <a:pt x="416064" y="52069"/>
                  </a:lnTo>
                  <a:lnTo>
                    <a:pt x="416064" y="67310"/>
                  </a:lnTo>
                  <a:lnTo>
                    <a:pt x="413232" y="73660"/>
                  </a:lnTo>
                  <a:lnTo>
                    <a:pt x="404075" y="82550"/>
                  </a:lnTo>
                  <a:lnTo>
                    <a:pt x="397802" y="85089"/>
                  </a:lnTo>
                  <a:lnTo>
                    <a:pt x="438727" y="85089"/>
                  </a:lnTo>
                  <a:lnTo>
                    <a:pt x="433108" y="81279"/>
                  </a:lnTo>
                  <a:lnTo>
                    <a:pt x="424751" y="81279"/>
                  </a:lnTo>
                  <a:lnTo>
                    <a:pt x="428510" y="74929"/>
                  </a:lnTo>
                  <a:lnTo>
                    <a:pt x="430707" y="67310"/>
                  </a:lnTo>
                  <a:lnTo>
                    <a:pt x="430707" y="40639"/>
                  </a:lnTo>
                  <a:close/>
                </a:path>
                <a:path w="499745" h="332739">
                  <a:moveTo>
                    <a:pt x="312140" y="41910"/>
                  </a:moveTo>
                  <a:lnTo>
                    <a:pt x="264121" y="41910"/>
                  </a:lnTo>
                  <a:lnTo>
                    <a:pt x="272867" y="48260"/>
                  </a:lnTo>
                  <a:lnTo>
                    <a:pt x="281746" y="50800"/>
                  </a:lnTo>
                  <a:lnTo>
                    <a:pt x="290153" y="52069"/>
                  </a:lnTo>
                  <a:lnTo>
                    <a:pt x="297484" y="50800"/>
                  </a:lnTo>
                  <a:lnTo>
                    <a:pt x="312140" y="50800"/>
                  </a:lnTo>
                  <a:lnTo>
                    <a:pt x="312140" y="41910"/>
                  </a:lnTo>
                  <a:close/>
                </a:path>
                <a:path w="499745" h="332739">
                  <a:moveTo>
                    <a:pt x="310418" y="13969"/>
                  </a:moveTo>
                  <a:lnTo>
                    <a:pt x="289610" y="13969"/>
                  </a:lnTo>
                  <a:lnTo>
                    <a:pt x="292315" y="15239"/>
                  </a:lnTo>
                  <a:lnTo>
                    <a:pt x="294309" y="17779"/>
                  </a:lnTo>
                  <a:lnTo>
                    <a:pt x="296278" y="19050"/>
                  </a:lnTo>
                  <a:lnTo>
                    <a:pt x="297484" y="21589"/>
                  </a:lnTo>
                  <a:lnTo>
                    <a:pt x="297484" y="36829"/>
                  </a:lnTo>
                  <a:lnTo>
                    <a:pt x="312140" y="36829"/>
                  </a:lnTo>
                  <a:lnTo>
                    <a:pt x="312140" y="17779"/>
                  </a:lnTo>
                  <a:lnTo>
                    <a:pt x="310418" y="13969"/>
                  </a:lnTo>
                  <a:close/>
                </a:path>
                <a:path w="499745" h="332739">
                  <a:moveTo>
                    <a:pt x="428978" y="13969"/>
                  </a:moveTo>
                  <a:lnTo>
                    <a:pt x="408165" y="13969"/>
                  </a:lnTo>
                  <a:lnTo>
                    <a:pt x="410883" y="15239"/>
                  </a:lnTo>
                  <a:lnTo>
                    <a:pt x="412864" y="17779"/>
                  </a:lnTo>
                  <a:lnTo>
                    <a:pt x="414832" y="19050"/>
                  </a:lnTo>
                  <a:lnTo>
                    <a:pt x="416064" y="21589"/>
                  </a:lnTo>
                  <a:lnTo>
                    <a:pt x="416064" y="36829"/>
                  </a:lnTo>
                  <a:lnTo>
                    <a:pt x="430707" y="36829"/>
                  </a:lnTo>
                  <a:lnTo>
                    <a:pt x="430707" y="17779"/>
                  </a:lnTo>
                  <a:lnTo>
                    <a:pt x="428978" y="13969"/>
                  </a:lnTo>
                  <a:close/>
                </a:path>
                <a:path w="499745" h="332739">
                  <a:moveTo>
                    <a:pt x="385216" y="25400"/>
                  </a:moveTo>
                  <a:lnTo>
                    <a:pt x="383032" y="26669"/>
                  </a:lnTo>
                  <a:lnTo>
                    <a:pt x="381292" y="26669"/>
                  </a:lnTo>
                  <a:lnTo>
                    <a:pt x="365671" y="34289"/>
                  </a:lnTo>
                  <a:lnTo>
                    <a:pt x="409209" y="34289"/>
                  </a:lnTo>
                  <a:lnTo>
                    <a:pt x="385216" y="25400"/>
                  </a:lnTo>
                  <a:close/>
                </a:path>
                <a:path w="499745" h="332739">
                  <a:moveTo>
                    <a:pt x="267855" y="25400"/>
                  </a:moveTo>
                  <a:lnTo>
                    <a:pt x="263232" y="25400"/>
                  </a:lnTo>
                  <a:lnTo>
                    <a:pt x="260197" y="27939"/>
                  </a:lnTo>
                  <a:lnTo>
                    <a:pt x="256730" y="30479"/>
                  </a:lnTo>
                  <a:lnTo>
                    <a:pt x="251764" y="31750"/>
                  </a:lnTo>
                  <a:lnTo>
                    <a:pt x="274638" y="31750"/>
                  </a:lnTo>
                  <a:lnTo>
                    <a:pt x="270471" y="27939"/>
                  </a:lnTo>
                  <a:lnTo>
                    <a:pt x="267855" y="25400"/>
                  </a:lnTo>
                  <a:close/>
                </a:path>
                <a:path w="499745" h="332739">
                  <a:moveTo>
                    <a:pt x="193560" y="13969"/>
                  </a:moveTo>
                  <a:lnTo>
                    <a:pt x="178930" y="13969"/>
                  </a:lnTo>
                  <a:lnTo>
                    <a:pt x="178930" y="27939"/>
                  </a:lnTo>
                  <a:lnTo>
                    <a:pt x="193560" y="27939"/>
                  </a:lnTo>
                  <a:lnTo>
                    <a:pt x="193560" y="13969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96064" y="2915132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55767" y="3987076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6064" y="3920591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55767" y="4133265"/>
              <a:ext cx="723265" cy="1582420"/>
            </a:xfrm>
            <a:custGeom>
              <a:avLst/>
              <a:gdLst/>
              <a:ahLst/>
              <a:cxnLst/>
              <a:rect l="l" t="t" r="r" b="b"/>
              <a:pathLst>
                <a:path w="723264" h="1582420">
                  <a:moveTo>
                    <a:pt x="242925" y="365252"/>
                  </a:moveTo>
                  <a:lnTo>
                    <a:pt x="242023" y="363105"/>
                  </a:lnTo>
                  <a:lnTo>
                    <a:pt x="238899" y="359968"/>
                  </a:lnTo>
                  <a:lnTo>
                    <a:pt x="236740" y="359079"/>
                  </a:lnTo>
                  <a:lnTo>
                    <a:pt x="232321" y="359079"/>
                  </a:lnTo>
                  <a:lnTo>
                    <a:pt x="230149" y="359968"/>
                  </a:lnTo>
                  <a:lnTo>
                    <a:pt x="227037" y="363093"/>
                  </a:lnTo>
                  <a:lnTo>
                    <a:pt x="226148" y="365252"/>
                  </a:lnTo>
                  <a:lnTo>
                    <a:pt x="226148" y="369658"/>
                  </a:lnTo>
                  <a:lnTo>
                    <a:pt x="227037" y="371830"/>
                  </a:lnTo>
                  <a:lnTo>
                    <a:pt x="230162" y="374942"/>
                  </a:lnTo>
                  <a:lnTo>
                    <a:pt x="232321" y="375843"/>
                  </a:lnTo>
                  <a:lnTo>
                    <a:pt x="236740" y="375843"/>
                  </a:lnTo>
                  <a:lnTo>
                    <a:pt x="238899" y="374942"/>
                  </a:lnTo>
                  <a:lnTo>
                    <a:pt x="242023" y="371830"/>
                  </a:lnTo>
                  <a:lnTo>
                    <a:pt x="242925" y="369658"/>
                  </a:lnTo>
                  <a:lnTo>
                    <a:pt x="242925" y="365252"/>
                  </a:lnTo>
                  <a:close/>
                </a:path>
                <a:path w="723264" h="1582420">
                  <a:moveTo>
                    <a:pt x="436727" y="61887"/>
                  </a:moveTo>
                  <a:lnTo>
                    <a:pt x="398183" y="47142"/>
                  </a:lnTo>
                  <a:lnTo>
                    <a:pt x="365150" y="44323"/>
                  </a:lnTo>
                  <a:lnTo>
                    <a:pt x="327228" y="48031"/>
                  </a:lnTo>
                  <a:lnTo>
                    <a:pt x="258203" y="76619"/>
                  </a:lnTo>
                  <a:lnTo>
                    <a:pt x="204584" y="130238"/>
                  </a:lnTo>
                  <a:lnTo>
                    <a:pt x="175996" y="199263"/>
                  </a:lnTo>
                  <a:lnTo>
                    <a:pt x="172300" y="237172"/>
                  </a:lnTo>
                  <a:lnTo>
                    <a:pt x="174548" y="266776"/>
                  </a:lnTo>
                  <a:lnTo>
                    <a:pt x="192176" y="322580"/>
                  </a:lnTo>
                  <a:lnTo>
                    <a:pt x="211531" y="351586"/>
                  </a:lnTo>
                  <a:lnTo>
                    <a:pt x="215836" y="351586"/>
                  </a:lnTo>
                  <a:lnTo>
                    <a:pt x="217525" y="351078"/>
                  </a:lnTo>
                  <a:lnTo>
                    <a:pt x="222783" y="347383"/>
                  </a:lnTo>
                  <a:lnTo>
                    <a:pt x="223685" y="342150"/>
                  </a:lnTo>
                  <a:lnTo>
                    <a:pt x="221030" y="338366"/>
                  </a:lnTo>
                  <a:lnTo>
                    <a:pt x="207200" y="315150"/>
                  </a:lnTo>
                  <a:lnTo>
                    <a:pt x="197192" y="290309"/>
                  </a:lnTo>
                  <a:lnTo>
                    <a:pt x="191109" y="264198"/>
                  </a:lnTo>
                  <a:lnTo>
                    <a:pt x="189064" y="237172"/>
                  </a:lnTo>
                  <a:lnTo>
                    <a:pt x="195364" y="190423"/>
                  </a:lnTo>
                  <a:lnTo>
                    <a:pt x="213131" y="148374"/>
                  </a:lnTo>
                  <a:lnTo>
                    <a:pt x="240690" y="112725"/>
                  </a:lnTo>
                  <a:lnTo>
                    <a:pt x="276339" y="85166"/>
                  </a:lnTo>
                  <a:lnTo>
                    <a:pt x="318389" y="67398"/>
                  </a:lnTo>
                  <a:lnTo>
                    <a:pt x="365150" y="61087"/>
                  </a:lnTo>
                  <a:lnTo>
                    <a:pt x="380326" y="61734"/>
                  </a:lnTo>
                  <a:lnTo>
                    <a:pt x="395312" y="63665"/>
                  </a:lnTo>
                  <a:lnTo>
                    <a:pt x="410032" y="66865"/>
                  </a:lnTo>
                  <a:lnTo>
                    <a:pt x="424446" y="71323"/>
                  </a:lnTo>
                  <a:lnTo>
                    <a:pt x="428802" y="72872"/>
                  </a:lnTo>
                  <a:lnTo>
                    <a:pt x="433603" y="70599"/>
                  </a:lnTo>
                  <a:lnTo>
                    <a:pt x="436727" y="61887"/>
                  </a:lnTo>
                  <a:close/>
                </a:path>
                <a:path w="723264" h="1582420">
                  <a:moveTo>
                    <a:pt x="473633" y="339890"/>
                  </a:moveTo>
                  <a:lnTo>
                    <a:pt x="472986" y="334606"/>
                  </a:lnTo>
                  <a:lnTo>
                    <a:pt x="467283" y="328688"/>
                  </a:lnTo>
                  <a:lnTo>
                    <a:pt x="462026" y="327837"/>
                  </a:lnTo>
                  <a:lnTo>
                    <a:pt x="454253" y="335368"/>
                  </a:lnTo>
                  <a:lnTo>
                    <a:pt x="454952" y="340652"/>
                  </a:lnTo>
                  <a:lnTo>
                    <a:pt x="459346" y="345147"/>
                  </a:lnTo>
                  <a:lnTo>
                    <a:pt x="461543" y="346113"/>
                  </a:lnTo>
                  <a:lnTo>
                    <a:pt x="465886" y="346113"/>
                  </a:lnTo>
                  <a:lnTo>
                    <a:pt x="467995" y="345363"/>
                  </a:lnTo>
                  <a:lnTo>
                    <a:pt x="473633" y="339890"/>
                  </a:lnTo>
                  <a:close/>
                </a:path>
                <a:path w="723264" h="1582420">
                  <a:moveTo>
                    <a:pt x="558012" y="237185"/>
                  </a:moveTo>
                  <a:lnTo>
                    <a:pt x="551268" y="186474"/>
                  </a:lnTo>
                  <a:lnTo>
                    <a:pt x="539623" y="163639"/>
                  </a:lnTo>
                  <a:lnTo>
                    <a:pt x="530948" y="166852"/>
                  </a:lnTo>
                  <a:lnTo>
                    <a:pt x="528726" y="171678"/>
                  </a:lnTo>
                  <a:lnTo>
                    <a:pt x="530339" y="176022"/>
                  </a:lnTo>
                  <a:lnTo>
                    <a:pt x="535089" y="190868"/>
                  </a:lnTo>
                  <a:lnTo>
                    <a:pt x="538505" y="206057"/>
                  </a:lnTo>
                  <a:lnTo>
                    <a:pt x="540550" y="221513"/>
                  </a:lnTo>
                  <a:lnTo>
                    <a:pt x="541248" y="237185"/>
                  </a:lnTo>
                  <a:lnTo>
                    <a:pt x="534936" y="283946"/>
                  </a:lnTo>
                  <a:lnTo>
                    <a:pt x="517169" y="325996"/>
                  </a:lnTo>
                  <a:lnTo>
                    <a:pt x="489597" y="361645"/>
                  </a:lnTo>
                  <a:lnTo>
                    <a:pt x="453948" y="389204"/>
                  </a:lnTo>
                  <a:lnTo>
                    <a:pt x="411899" y="406984"/>
                  </a:lnTo>
                  <a:lnTo>
                    <a:pt x="365150" y="413283"/>
                  </a:lnTo>
                  <a:lnTo>
                    <a:pt x="338442" y="411276"/>
                  </a:lnTo>
                  <a:lnTo>
                    <a:pt x="312610" y="405333"/>
                  </a:lnTo>
                  <a:lnTo>
                    <a:pt x="288010" y="395541"/>
                  </a:lnTo>
                  <a:lnTo>
                    <a:pt x="264985" y="382028"/>
                  </a:lnTo>
                  <a:lnTo>
                    <a:pt x="261175" y="379399"/>
                  </a:lnTo>
                  <a:lnTo>
                    <a:pt x="255955" y="380339"/>
                  </a:lnTo>
                  <a:lnTo>
                    <a:pt x="250685" y="387959"/>
                  </a:lnTo>
                  <a:lnTo>
                    <a:pt x="251625" y="393179"/>
                  </a:lnTo>
                  <a:lnTo>
                    <a:pt x="255435" y="395820"/>
                  </a:lnTo>
                  <a:lnTo>
                    <a:pt x="280657" y="410616"/>
                  </a:lnTo>
                  <a:lnTo>
                    <a:pt x="307606" y="421335"/>
                  </a:lnTo>
                  <a:lnTo>
                    <a:pt x="335902" y="427850"/>
                  </a:lnTo>
                  <a:lnTo>
                    <a:pt x="365150" y="430047"/>
                  </a:lnTo>
                  <a:lnTo>
                    <a:pt x="403072" y="426351"/>
                  </a:lnTo>
                  <a:lnTo>
                    <a:pt x="472084" y="397751"/>
                  </a:lnTo>
                  <a:lnTo>
                    <a:pt x="501523" y="373557"/>
                  </a:lnTo>
                  <a:lnTo>
                    <a:pt x="543420" y="311035"/>
                  </a:lnTo>
                  <a:lnTo>
                    <a:pt x="554304" y="275107"/>
                  </a:lnTo>
                  <a:lnTo>
                    <a:pt x="558012" y="237185"/>
                  </a:lnTo>
                  <a:close/>
                </a:path>
                <a:path w="723264" h="1582420">
                  <a:moveTo>
                    <a:pt x="602272" y="73329"/>
                  </a:moveTo>
                  <a:lnTo>
                    <a:pt x="599681" y="67056"/>
                  </a:lnTo>
                  <a:lnTo>
                    <a:pt x="596620" y="65024"/>
                  </a:lnTo>
                  <a:lnTo>
                    <a:pt x="572985" y="65024"/>
                  </a:lnTo>
                  <a:lnTo>
                    <a:pt x="572985" y="81788"/>
                  </a:lnTo>
                  <a:lnTo>
                    <a:pt x="515835" y="138938"/>
                  </a:lnTo>
                  <a:lnTo>
                    <a:pt x="475246" y="138938"/>
                  </a:lnTo>
                  <a:lnTo>
                    <a:pt x="487045" y="127139"/>
                  </a:lnTo>
                  <a:lnTo>
                    <a:pt x="532396" y="81788"/>
                  </a:lnTo>
                  <a:lnTo>
                    <a:pt x="572985" y="81788"/>
                  </a:lnTo>
                  <a:lnTo>
                    <a:pt x="572985" y="65024"/>
                  </a:lnTo>
                  <a:lnTo>
                    <a:pt x="549173" y="65024"/>
                  </a:lnTo>
                  <a:lnTo>
                    <a:pt x="557187" y="57010"/>
                  </a:lnTo>
                  <a:lnTo>
                    <a:pt x="557187" y="53213"/>
                  </a:lnTo>
                  <a:lnTo>
                    <a:pt x="557187" y="51689"/>
                  </a:lnTo>
                  <a:lnTo>
                    <a:pt x="550633" y="45148"/>
                  </a:lnTo>
                  <a:lnTo>
                    <a:pt x="545325" y="45148"/>
                  </a:lnTo>
                  <a:lnTo>
                    <a:pt x="537248" y="53213"/>
                  </a:lnTo>
                  <a:lnTo>
                    <a:pt x="537248" y="29286"/>
                  </a:lnTo>
                  <a:lnTo>
                    <a:pt x="537248" y="5651"/>
                  </a:lnTo>
                  <a:lnTo>
                    <a:pt x="535203" y="2590"/>
                  </a:lnTo>
                  <a:lnTo>
                    <a:pt x="528942" y="0"/>
                  </a:lnTo>
                  <a:lnTo>
                    <a:pt x="525335" y="711"/>
                  </a:lnTo>
                  <a:lnTo>
                    <a:pt x="520484" y="5562"/>
                  </a:lnTo>
                  <a:lnTo>
                    <a:pt x="520484" y="29286"/>
                  </a:lnTo>
                  <a:lnTo>
                    <a:pt x="520484" y="69989"/>
                  </a:lnTo>
                  <a:lnTo>
                    <a:pt x="463334" y="127139"/>
                  </a:lnTo>
                  <a:lnTo>
                    <a:pt x="463334" y="112052"/>
                  </a:lnTo>
                  <a:lnTo>
                    <a:pt x="463334" y="86436"/>
                  </a:lnTo>
                  <a:lnTo>
                    <a:pt x="520484" y="29286"/>
                  </a:lnTo>
                  <a:lnTo>
                    <a:pt x="520484" y="5562"/>
                  </a:lnTo>
                  <a:lnTo>
                    <a:pt x="447433" y="78613"/>
                  </a:lnTo>
                  <a:lnTo>
                    <a:pt x="446557" y="80733"/>
                  </a:lnTo>
                  <a:lnTo>
                    <a:pt x="446557" y="112052"/>
                  </a:lnTo>
                  <a:lnTo>
                    <a:pt x="433298" y="104686"/>
                  </a:lnTo>
                  <a:lnTo>
                    <a:pt x="427748" y="101612"/>
                  </a:lnTo>
                  <a:lnTo>
                    <a:pt x="407771" y="94056"/>
                  </a:lnTo>
                  <a:lnTo>
                    <a:pt x="386842" y="89471"/>
                  </a:lnTo>
                  <a:lnTo>
                    <a:pt x="365150" y="87922"/>
                  </a:lnTo>
                  <a:lnTo>
                    <a:pt x="318008" y="95554"/>
                  </a:lnTo>
                  <a:lnTo>
                    <a:pt x="277050" y="116763"/>
                  </a:lnTo>
                  <a:lnTo>
                    <a:pt x="244716" y="149085"/>
                  </a:lnTo>
                  <a:lnTo>
                    <a:pt x="223507" y="190055"/>
                  </a:lnTo>
                  <a:lnTo>
                    <a:pt x="215887" y="237172"/>
                  </a:lnTo>
                  <a:lnTo>
                    <a:pt x="223507" y="284314"/>
                  </a:lnTo>
                  <a:lnTo>
                    <a:pt x="244716" y="325272"/>
                  </a:lnTo>
                  <a:lnTo>
                    <a:pt x="277050" y="357606"/>
                  </a:lnTo>
                  <a:lnTo>
                    <a:pt x="318008" y="378815"/>
                  </a:lnTo>
                  <a:lnTo>
                    <a:pt x="365150" y="386435"/>
                  </a:lnTo>
                  <a:lnTo>
                    <a:pt x="385470" y="385051"/>
                  </a:lnTo>
                  <a:lnTo>
                    <a:pt x="405307" y="380949"/>
                  </a:lnTo>
                  <a:lnTo>
                    <a:pt x="424383" y="374205"/>
                  </a:lnTo>
                  <a:lnTo>
                    <a:pt x="433197" y="369658"/>
                  </a:lnTo>
                  <a:lnTo>
                    <a:pt x="442429" y="364896"/>
                  </a:lnTo>
                  <a:lnTo>
                    <a:pt x="446392" y="362496"/>
                  </a:lnTo>
                  <a:lnTo>
                    <a:pt x="447649" y="357339"/>
                  </a:lnTo>
                  <a:lnTo>
                    <a:pt x="442849" y="349415"/>
                  </a:lnTo>
                  <a:lnTo>
                    <a:pt x="437692" y="348157"/>
                  </a:lnTo>
                  <a:lnTo>
                    <a:pt x="433743" y="350558"/>
                  </a:lnTo>
                  <a:lnTo>
                    <a:pt x="417728" y="358825"/>
                  </a:lnTo>
                  <a:lnTo>
                    <a:pt x="400799" y="364794"/>
                  </a:lnTo>
                  <a:lnTo>
                    <a:pt x="383184" y="368439"/>
                  </a:lnTo>
                  <a:lnTo>
                    <a:pt x="365150" y="369658"/>
                  </a:lnTo>
                  <a:lnTo>
                    <a:pt x="323303" y="362902"/>
                  </a:lnTo>
                  <a:lnTo>
                    <a:pt x="286943" y="344068"/>
                  </a:lnTo>
                  <a:lnTo>
                    <a:pt x="258254" y="315379"/>
                  </a:lnTo>
                  <a:lnTo>
                    <a:pt x="239471" y="279107"/>
                  </a:lnTo>
                  <a:lnTo>
                    <a:pt x="232664" y="237172"/>
                  </a:lnTo>
                  <a:lnTo>
                    <a:pt x="239369" y="195694"/>
                  </a:lnTo>
                  <a:lnTo>
                    <a:pt x="258254" y="158991"/>
                  </a:lnTo>
                  <a:lnTo>
                    <a:pt x="286943" y="130289"/>
                  </a:lnTo>
                  <a:lnTo>
                    <a:pt x="323303" y="111455"/>
                  </a:lnTo>
                  <a:lnTo>
                    <a:pt x="365150" y="104686"/>
                  </a:lnTo>
                  <a:lnTo>
                    <a:pt x="387146" y="106489"/>
                  </a:lnTo>
                  <a:lnTo>
                    <a:pt x="408241" y="111810"/>
                  </a:lnTo>
                  <a:lnTo>
                    <a:pt x="428129" y="120573"/>
                  </a:lnTo>
                  <a:lnTo>
                    <a:pt x="446557" y="132651"/>
                  </a:lnTo>
                  <a:lnTo>
                    <a:pt x="446557" y="143916"/>
                  </a:lnTo>
                  <a:lnTo>
                    <a:pt x="431279" y="159194"/>
                  </a:lnTo>
                  <a:lnTo>
                    <a:pt x="420687" y="151650"/>
                  </a:lnTo>
                  <a:lnTo>
                    <a:pt x="416953" y="149009"/>
                  </a:lnTo>
                  <a:lnTo>
                    <a:pt x="400964" y="141351"/>
                  </a:lnTo>
                  <a:lnTo>
                    <a:pt x="383603" y="136550"/>
                  </a:lnTo>
                  <a:lnTo>
                    <a:pt x="365150" y="134874"/>
                  </a:lnTo>
                  <a:lnTo>
                    <a:pt x="325361" y="142938"/>
                  </a:lnTo>
                  <a:lnTo>
                    <a:pt x="292836" y="164884"/>
                  </a:lnTo>
                  <a:lnTo>
                    <a:pt x="270891" y="197396"/>
                  </a:lnTo>
                  <a:lnTo>
                    <a:pt x="262851" y="237172"/>
                  </a:lnTo>
                  <a:lnTo>
                    <a:pt x="270891" y="276961"/>
                  </a:lnTo>
                  <a:lnTo>
                    <a:pt x="292836" y="309486"/>
                  </a:lnTo>
                  <a:lnTo>
                    <a:pt x="325361" y="331431"/>
                  </a:lnTo>
                  <a:lnTo>
                    <a:pt x="365150" y="339483"/>
                  </a:lnTo>
                  <a:lnTo>
                    <a:pt x="404926" y="331431"/>
                  </a:lnTo>
                  <a:lnTo>
                    <a:pt x="417842" y="322707"/>
                  </a:lnTo>
                  <a:lnTo>
                    <a:pt x="437438" y="309486"/>
                  </a:lnTo>
                  <a:lnTo>
                    <a:pt x="459384" y="276961"/>
                  </a:lnTo>
                  <a:lnTo>
                    <a:pt x="467448" y="237172"/>
                  </a:lnTo>
                  <a:lnTo>
                    <a:pt x="465772" y="218732"/>
                  </a:lnTo>
                  <a:lnTo>
                    <a:pt x="460971" y="201371"/>
                  </a:lnTo>
                  <a:lnTo>
                    <a:pt x="453313" y="185369"/>
                  </a:lnTo>
                  <a:lnTo>
                    <a:pt x="451599" y="182943"/>
                  </a:lnTo>
                  <a:lnTo>
                    <a:pt x="450684" y="181660"/>
                  </a:lnTo>
                  <a:lnTo>
                    <a:pt x="450684" y="237172"/>
                  </a:lnTo>
                  <a:lnTo>
                    <a:pt x="443941" y="270446"/>
                  </a:lnTo>
                  <a:lnTo>
                    <a:pt x="425589" y="297637"/>
                  </a:lnTo>
                  <a:lnTo>
                    <a:pt x="398399" y="315976"/>
                  </a:lnTo>
                  <a:lnTo>
                    <a:pt x="365150" y="322707"/>
                  </a:lnTo>
                  <a:lnTo>
                    <a:pt x="331876" y="315976"/>
                  </a:lnTo>
                  <a:lnTo>
                    <a:pt x="304685" y="297637"/>
                  </a:lnTo>
                  <a:lnTo>
                    <a:pt x="286346" y="270446"/>
                  </a:lnTo>
                  <a:lnTo>
                    <a:pt x="279615" y="237172"/>
                  </a:lnTo>
                  <a:lnTo>
                    <a:pt x="286346" y="203923"/>
                  </a:lnTo>
                  <a:lnTo>
                    <a:pt x="304685" y="176733"/>
                  </a:lnTo>
                  <a:lnTo>
                    <a:pt x="331876" y="158394"/>
                  </a:lnTo>
                  <a:lnTo>
                    <a:pt x="365150" y="151650"/>
                  </a:lnTo>
                  <a:lnTo>
                    <a:pt x="380212" y="152984"/>
                  </a:lnTo>
                  <a:lnTo>
                    <a:pt x="394436" y="156819"/>
                  </a:lnTo>
                  <a:lnTo>
                    <a:pt x="407555" y="162941"/>
                  </a:lnTo>
                  <a:lnTo>
                    <a:pt x="419379" y="171094"/>
                  </a:lnTo>
                  <a:lnTo>
                    <a:pt x="407073" y="183400"/>
                  </a:lnTo>
                  <a:lnTo>
                    <a:pt x="407073" y="228638"/>
                  </a:lnTo>
                  <a:lnTo>
                    <a:pt x="407073" y="237172"/>
                  </a:lnTo>
                  <a:lnTo>
                    <a:pt x="403771" y="253492"/>
                  </a:lnTo>
                  <a:lnTo>
                    <a:pt x="394779" y="266814"/>
                  </a:lnTo>
                  <a:lnTo>
                    <a:pt x="381444" y="275818"/>
                  </a:lnTo>
                  <a:lnTo>
                    <a:pt x="365150" y="279107"/>
                  </a:lnTo>
                  <a:lnTo>
                    <a:pt x="348830" y="275818"/>
                  </a:lnTo>
                  <a:lnTo>
                    <a:pt x="335508" y="266814"/>
                  </a:lnTo>
                  <a:lnTo>
                    <a:pt x="326504" y="253492"/>
                  </a:lnTo>
                  <a:lnTo>
                    <a:pt x="323215" y="237172"/>
                  </a:lnTo>
                  <a:lnTo>
                    <a:pt x="326504" y="220878"/>
                  </a:lnTo>
                  <a:lnTo>
                    <a:pt x="335508" y="207543"/>
                  </a:lnTo>
                  <a:lnTo>
                    <a:pt x="348830" y="198551"/>
                  </a:lnTo>
                  <a:lnTo>
                    <a:pt x="365150" y="195249"/>
                  </a:lnTo>
                  <a:lnTo>
                    <a:pt x="373684" y="195249"/>
                  </a:lnTo>
                  <a:lnTo>
                    <a:pt x="381622" y="197815"/>
                  </a:lnTo>
                  <a:lnTo>
                    <a:pt x="388251" y="202209"/>
                  </a:lnTo>
                  <a:lnTo>
                    <a:pt x="355942" y="234518"/>
                  </a:lnTo>
                  <a:lnTo>
                    <a:pt x="355942" y="239826"/>
                  </a:lnTo>
                  <a:lnTo>
                    <a:pt x="360857" y="244754"/>
                  </a:lnTo>
                  <a:lnTo>
                    <a:pt x="363004" y="245567"/>
                  </a:lnTo>
                  <a:lnTo>
                    <a:pt x="367296" y="245567"/>
                  </a:lnTo>
                  <a:lnTo>
                    <a:pt x="369443" y="244754"/>
                  </a:lnTo>
                  <a:lnTo>
                    <a:pt x="400113" y="214083"/>
                  </a:lnTo>
                  <a:lnTo>
                    <a:pt x="404507" y="220700"/>
                  </a:lnTo>
                  <a:lnTo>
                    <a:pt x="407073" y="228638"/>
                  </a:lnTo>
                  <a:lnTo>
                    <a:pt x="407073" y="183400"/>
                  </a:lnTo>
                  <a:lnTo>
                    <a:pt x="400278" y="190182"/>
                  </a:lnTo>
                  <a:lnTo>
                    <a:pt x="392493" y="185267"/>
                  </a:lnTo>
                  <a:lnTo>
                    <a:pt x="383971" y="181584"/>
                  </a:lnTo>
                  <a:lnTo>
                    <a:pt x="374802" y="179285"/>
                  </a:lnTo>
                  <a:lnTo>
                    <a:pt x="365150" y="178485"/>
                  </a:lnTo>
                  <a:lnTo>
                    <a:pt x="342315" y="183108"/>
                  </a:lnTo>
                  <a:lnTo>
                    <a:pt x="323659" y="195694"/>
                  </a:lnTo>
                  <a:lnTo>
                    <a:pt x="311061" y="214363"/>
                  </a:lnTo>
                  <a:lnTo>
                    <a:pt x="306451" y="237172"/>
                  </a:lnTo>
                  <a:lnTo>
                    <a:pt x="311061" y="260007"/>
                  </a:lnTo>
                  <a:lnTo>
                    <a:pt x="323659" y="278663"/>
                  </a:lnTo>
                  <a:lnTo>
                    <a:pt x="342315" y="291261"/>
                  </a:lnTo>
                  <a:lnTo>
                    <a:pt x="365150" y="295871"/>
                  </a:lnTo>
                  <a:lnTo>
                    <a:pt x="387972" y="291261"/>
                  </a:lnTo>
                  <a:lnTo>
                    <a:pt x="405968" y="279107"/>
                  </a:lnTo>
                  <a:lnTo>
                    <a:pt x="406628" y="278663"/>
                  </a:lnTo>
                  <a:lnTo>
                    <a:pt x="419227" y="260007"/>
                  </a:lnTo>
                  <a:lnTo>
                    <a:pt x="423849" y="237172"/>
                  </a:lnTo>
                  <a:lnTo>
                    <a:pt x="423049" y="227520"/>
                  </a:lnTo>
                  <a:lnTo>
                    <a:pt x="420751" y="218351"/>
                  </a:lnTo>
                  <a:lnTo>
                    <a:pt x="418909" y="214083"/>
                  </a:lnTo>
                  <a:lnTo>
                    <a:pt x="417068" y="209829"/>
                  </a:lnTo>
                  <a:lnTo>
                    <a:pt x="412140" y="202044"/>
                  </a:lnTo>
                  <a:lnTo>
                    <a:pt x="418934" y="195249"/>
                  </a:lnTo>
                  <a:lnTo>
                    <a:pt x="424002" y="190182"/>
                  </a:lnTo>
                  <a:lnTo>
                    <a:pt x="431241" y="182943"/>
                  </a:lnTo>
                  <a:lnTo>
                    <a:pt x="439394" y="194767"/>
                  </a:lnTo>
                  <a:lnTo>
                    <a:pt x="445516" y="207886"/>
                  </a:lnTo>
                  <a:lnTo>
                    <a:pt x="449351" y="222110"/>
                  </a:lnTo>
                  <a:lnTo>
                    <a:pt x="450684" y="237172"/>
                  </a:lnTo>
                  <a:lnTo>
                    <a:pt x="450684" y="181660"/>
                  </a:lnTo>
                  <a:lnTo>
                    <a:pt x="443128" y="171043"/>
                  </a:lnTo>
                  <a:lnTo>
                    <a:pt x="454977" y="159194"/>
                  </a:lnTo>
                  <a:lnTo>
                    <a:pt x="458470" y="155702"/>
                  </a:lnTo>
                  <a:lnTo>
                    <a:pt x="469633" y="155702"/>
                  </a:lnTo>
                  <a:lnTo>
                    <a:pt x="481622" y="174066"/>
                  </a:lnTo>
                  <a:lnTo>
                    <a:pt x="490410" y="194081"/>
                  </a:lnTo>
                  <a:lnTo>
                    <a:pt x="495795" y="215277"/>
                  </a:lnTo>
                  <a:lnTo>
                    <a:pt x="497636" y="237172"/>
                  </a:lnTo>
                  <a:lnTo>
                    <a:pt x="496354" y="255574"/>
                  </a:lnTo>
                  <a:lnTo>
                    <a:pt x="492582" y="273481"/>
                  </a:lnTo>
                  <a:lnTo>
                    <a:pt x="486384" y="290677"/>
                  </a:lnTo>
                  <a:lnTo>
                    <a:pt x="477824" y="306908"/>
                  </a:lnTo>
                  <a:lnTo>
                    <a:pt x="475373" y="310845"/>
                  </a:lnTo>
                  <a:lnTo>
                    <a:pt x="476592" y="316001"/>
                  </a:lnTo>
                  <a:lnTo>
                    <a:pt x="481901" y="319303"/>
                  </a:lnTo>
                  <a:lnTo>
                    <a:pt x="483438" y="319709"/>
                  </a:lnTo>
                  <a:lnTo>
                    <a:pt x="487743" y="319709"/>
                  </a:lnTo>
                  <a:lnTo>
                    <a:pt x="508711" y="278079"/>
                  </a:lnTo>
                  <a:lnTo>
                    <a:pt x="514400" y="237172"/>
                  </a:lnTo>
                  <a:lnTo>
                    <a:pt x="512826" y="215620"/>
                  </a:lnTo>
                  <a:lnTo>
                    <a:pt x="508177" y="194627"/>
                  </a:lnTo>
                  <a:lnTo>
                    <a:pt x="500595" y="174536"/>
                  </a:lnTo>
                  <a:lnTo>
                    <a:pt x="490207" y="155702"/>
                  </a:lnTo>
                  <a:lnTo>
                    <a:pt x="521525" y="155702"/>
                  </a:lnTo>
                  <a:lnTo>
                    <a:pt x="523659" y="154825"/>
                  </a:lnTo>
                  <a:lnTo>
                    <a:pt x="539546" y="138938"/>
                  </a:lnTo>
                  <a:lnTo>
                    <a:pt x="596696" y="81788"/>
                  </a:lnTo>
                  <a:lnTo>
                    <a:pt x="601560" y="76936"/>
                  </a:lnTo>
                  <a:lnTo>
                    <a:pt x="602272" y="73329"/>
                  </a:lnTo>
                  <a:close/>
                </a:path>
                <a:path w="723264" h="1582420">
                  <a:moveTo>
                    <a:pt x="723087" y="859269"/>
                  </a:moveTo>
                  <a:lnTo>
                    <a:pt x="0" y="859269"/>
                  </a:lnTo>
                  <a:lnTo>
                    <a:pt x="0" y="918527"/>
                  </a:lnTo>
                  <a:lnTo>
                    <a:pt x="0" y="1582356"/>
                  </a:lnTo>
                  <a:lnTo>
                    <a:pt x="723087" y="1582356"/>
                  </a:lnTo>
                  <a:lnTo>
                    <a:pt x="723087" y="918527"/>
                  </a:lnTo>
                  <a:lnTo>
                    <a:pt x="723087" y="859269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96064" y="4926063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08891" y="5207863"/>
              <a:ext cx="467995" cy="387350"/>
            </a:xfrm>
            <a:custGeom>
              <a:avLst/>
              <a:gdLst/>
              <a:ahLst/>
              <a:cxnLst/>
              <a:rect l="l" t="t" r="r" b="b"/>
              <a:pathLst>
                <a:path w="467995" h="387350">
                  <a:moveTo>
                    <a:pt x="467537" y="226885"/>
                  </a:moveTo>
                  <a:lnTo>
                    <a:pt x="462851" y="221805"/>
                  </a:lnTo>
                  <a:lnTo>
                    <a:pt x="458558" y="220535"/>
                  </a:lnTo>
                  <a:lnTo>
                    <a:pt x="442188" y="233235"/>
                  </a:lnTo>
                  <a:lnTo>
                    <a:pt x="420916" y="206070"/>
                  </a:lnTo>
                  <a:lnTo>
                    <a:pt x="420916" y="228155"/>
                  </a:lnTo>
                  <a:lnTo>
                    <a:pt x="408825" y="236588"/>
                  </a:lnTo>
                  <a:lnTo>
                    <a:pt x="408825" y="259905"/>
                  </a:lnTo>
                  <a:lnTo>
                    <a:pt x="404901" y="267525"/>
                  </a:lnTo>
                  <a:lnTo>
                    <a:pt x="400989" y="273875"/>
                  </a:lnTo>
                  <a:lnTo>
                    <a:pt x="391706" y="276415"/>
                  </a:lnTo>
                  <a:lnTo>
                    <a:pt x="302158" y="229425"/>
                  </a:lnTo>
                  <a:lnTo>
                    <a:pt x="298005" y="230695"/>
                  </a:lnTo>
                  <a:lnTo>
                    <a:pt x="294398" y="237045"/>
                  </a:lnTo>
                  <a:lnTo>
                    <a:pt x="295617" y="240855"/>
                  </a:lnTo>
                  <a:lnTo>
                    <a:pt x="372440" y="281495"/>
                  </a:lnTo>
                  <a:lnTo>
                    <a:pt x="375132" y="290385"/>
                  </a:lnTo>
                  <a:lnTo>
                    <a:pt x="367195" y="305625"/>
                  </a:lnTo>
                  <a:lnTo>
                    <a:pt x="358038" y="308165"/>
                  </a:lnTo>
                  <a:lnTo>
                    <a:pt x="280250" y="266255"/>
                  </a:lnTo>
                  <a:lnTo>
                    <a:pt x="276110" y="267525"/>
                  </a:lnTo>
                  <a:lnTo>
                    <a:pt x="272491" y="273875"/>
                  </a:lnTo>
                  <a:lnTo>
                    <a:pt x="273710" y="277685"/>
                  </a:lnTo>
                  <a:lnTo>
                    <a:pt x="338696" y="313245"/>
                  </a:lnTo>
                  <a:lnTo>
                    <a:pt x="341388" y="322135"/>
                  </a:lnTo>
                  <a:lnTo>
                    <a:pt x="333514" y="336105"/>
                  </a:lnTo>
                  <a:lnTo>
                    <a:pt x="324231" y="338645"/>
                  </a:lnTo>
                  <a:lnTo>
                    <a:pt x="256755" y="303085"/>
                  </a:lnTo>
                  <a:lnTo>
                    <a:pt x="252603" y="303085"/>
                  </a:lnTo>
                  <a:lnTo>
                    <a:pt x="248996" y="310705"/>
                  </a:lnTo>
                  <a:lnTo>
                    <a:pt x="250215" y="314515"/>
                  </a:lnTo>
                  <a:lnTo>
                    <a:pt x="304876" y="343725"/>
                  </a:lnTo>
                  <a:lnTo>
                    <a:pt x="307619" y="352615"/>
                  </a:lnTo>
                  <a:lnTo>
                    <a:pt x="299770" y="366585"/>
                  </a:lnTo>
                  <a:lnTo>
                    <a:pt x="290487" y="369125"/>
                  </a:lnTo>
                  <a:lnTo>
                    <a:pt x="276174" y="361505"/>
                  </a:lnTo>
                  <a:lnTo>
                    <a:pt x="252323" y="348805"/>
                  </a:lnTo>
                  <a:lnTo>
                    <a:pt x="252425" y="342455"/>
                  </a:lnTo>
                  <a:lnTo>
                    <a:pt x="250380" y="336105"/>
                  </a:lnTo>
                  <a:lnTo>
                    <a:pt x="247256" y="332295"/>
                  </a:lnTo>
                  <a:lnTo>
                    <a:pt x="241007" y="324675"/>
                  </a:lnTo>
                  <a:lnTo>
                    <a:pt x="239090" y="323748"/>
                  </a:lnTo>
                  <a:lnTo>
                    <a:pt x="239090" y="346265"/>
                  </a:lnTo>
                  <a:lnTo>
                    <a:pt x="237909" y="353885"/>
                  </a:lnTo>
                  <a:lnTo>
                    <a:pt x="235750" y="357695"/>
                  </a:lnTo>
                  <a:lnTo>
                    <a:pt x="209842" y="375475"/>
                  </a:lnTo>
                  <a:lnTo>
                    <a:pt x="200291" y="374205"/>
                  </a:lnTo>
                  <a:lnTo>
                    <a:pt x="190665" y="361505"/>
                  </a:lnTo>
                  <a:lnTo>
                    <a:pt x="190881" y="360235"/>
                  </a:lnTo>
                  <a:lnTo>
                    <a:pt x="221348" y="332295"/>
                  </a:lnTo>
                  <a:lnTo>
                    <a:pt x="239090" y="346265"/>
                  </a:lnTo>
                  <a:lnTo>
                    <a:pt x="239090" y="323748"/>
                  </a:lnTo>
                  <a:lnTo>
                    <a:pt x="233146" y="320865"/>
                  </a:lnTo>
                  <a:lnTo>
                    <a:pt x="225031" y="320865"/>
                  </a:lnTo>
                  <a:lnTo>
                    <a:pt x="225374" y="318325"/>
                  </a:lnTo>
                  <a:lnTo>
                    <a:pt x="226491" y="310705"/>
                  </a:lnTo>
                  <a:lnTo>
                    <a:pt x="224497" y="303085"/>
                  </a:lnTo>
                  <a:lnTo>
                    <a:pt x="220433" y="298005"/>
                  </a:lnTo>
                  <a:lnTo>
                    <a:pt x="214363" y="290385"/>
                  </a:lnTo>
                  <a:lnTo>
                    <a:pt x="213982" y="290207"/>
                  </a:lnTo>
                  <a:lnTo>
                    <a:pt x="213982" y="311975"/>
                  </a:lnTo>
                  <a:lnTo>
                    <a:pt x="212547" y="322135"/>
                  </a:lnTo>
                  <a:lnTo>
                    <a:pt x="179031" y="344995"/>
                  </a:lnTo>
                  <a:lnTo>
                    <a:pt x="175780" y="347535"/>
                  </a:lnTo>
                  <a:lnTo>
                    <a:pt x="171805" y="348805"/>
                  </a:lnTo>
                  <a:lnTo>
                    <a:pt x="163868" y="347535"/>
                  </a:lnTo>
                  <a:lnTo>
                    <a:pt x="160388" y="344995"/>
                  </a:lnTo>
                  <a:lnTo>
                    <a:pt x="153174" y="334835"/>
                  </a:lnTo>
                  <a:lnTo>
                    <a:pt x="153390" y="333565"/>
                  </a:lnTo>
                  <a:lnTo>
                    <a:pt x="154686" y="325945"/>
                  </a:lnTo>
                  <a:lnTo>
                    <a:pt x="158330" y="323405"/>
                  </a:lnTo>
                  <a:lnTo>
                    <a:pt x="194792" y="298005"/>
                  </a:lnTo>
                  <a:lnTo>
                    <a:pt x="203898" y="299275"/>
                  </a:lnTo>
                  <a:lnTo>
                    <a:pt x="213982" y="311975"/>
                  </a:lnTo>
                  <a:lnTo>
                    <a:pt x="213982" y="290207"/>
                  </a:lnTo>
                  <a:lnTo>
                    <a:pt x="206489" y="286575"/>
                  </a:lnTo>
                  <a:lnTo>
                    <a:pt x="198374" y="286575"/>
                  </a:lnTo>
                  <a:lnTo>
                    <a:pt x="198716" y="284035"/>
                  </a:lnTo>
                  <a:lnTo>
                    <a:pt x="199847" y="277685"/>
                  </a:lnTo>
                  <a:lnTo>
                    <a:pt x="197840" y="270065"/>
                  </a:lnTo>
                  <a:lnTo>
                    <a:pt x="195072" y="266255"/>
                  </a:lnTo>
                  <a:lnTo>
                    <a:pt x="187706" y="256095"/>
                  </a:lnTo>
                  <a:lnTo>
                    <a:pt x="187325" y="255981"/>
                  </a:lnTo>
                  <a:lnTo>
                    <a:pt x="187325" y="277685"/>
                  </a:lnTo>
                  <a:lnTo>
                    <a:pt x="185902" y="287845"/>
                  </a:lnTo>
                  <a:lnTo>
                    <a:pt x="141566" y="319595"/>
                  </a:lnTo>
                  <a:lnTo>
                    <a:pt x="134975" y="323405"/>
                  </a:lnTo>
                  <a:lnTo>
                    <a:pt x="125641" y="322135"/>
                  </a:lnTo>
                  <a:lnTo>
                    <a:pt x="115684" y="309435"/>
                  </a:lnTo>
                  <a:lnTo>
                    <a:pt x="116166" y="306895"/>
                  </a:lnTo>
                  <a:lnTo>
                    <a:pt x="117640" y="299275"/>
                  </a:lnTo>
                  <a:lnTo>
                    <a:pt x="119418" y="298005"/>
                  </a:lnTo>
                  <a:lnTo>
                    <a:pt x="160477" y="268795"/>
                  </a:lnTo>
                  <a:lnTo>
                    <a:pt x="161798" y="268795"/>
                  </a:lnTo>
                  <a:lnTo>
                    <a:pt x="163017" y="267525"/>
                  </a:lnTo>
                  <a:lnTo>
                    <a:pt x="166585" y="266255"/>
                  </a:lnTo>
                  <a:lnTo>
                    <a:pt x="175501" y="266255"/>
                  </a:lnTo>
                  <a:lnTo>
                    <a:pt x="179578" y="268795"/>
                  </a:lnTo>
                  <a:lnTo>
                    <a:pt x="187325" y="277685"/>
                  </a:lnTo>
                  <a:lnTo>
                    <a:pt x="187325" y="255981"/>
                  </a:lnTo>
                  <a:lnTo>
                    <a:pt x="179832" y="253555"/>
                  </a:lnTo>
                  <a:lnTo>
                    <a:pt x="171729" y="252285"/>
                  </a:lnTo>
                  <a:lnTo>
                    <a:pt x="172059" y="251015"/>
                  </a:lnTo>
                  <a:lnTo>
                    <a:pt x="173189" y="243395"/>
                  </a:lnTo>
                  <a:lnTo>
                    <a:pt x="171183" y="235775"/>
                  </a:lnTo>
                  <a:lnTo>
                    <a:pt x="168325" y="231965"/>
                  </a:lnTo>
                  <a:lnTo>
                    <a:pt x="166420" y="229425"/>
                  </a:lnTo>
                  <a:lnTo>
                    <a:pt x="160680" y="225107"/>
                  </a:lnTo>
                  <a:lnTo>
                    <a:pt x="160680" y="244665"/>
                  </a:lnTo>
                  <a:lnTo>
                    <a:pt x="159232" y="253555"/>
                  </a:lnTo>
                  <a:lnTo>
                    <a:pt x="152476" y="258635"/>
                  </a:lnTo>
                  <a:lnTo>
                    <a:pt x="104114" y="292925"/>
                  </a:lnTo>
                  <a:lnTo>
                    <a:pt x="97396" y="298005"/>
                  </a:lnTo>
                  <a:lnTo>
                    <a:pt x="87985" y="295465"/>
                  </a:lnTo>
                  <a:lnTo>
                    <a:pt x="78257" y="282765"/>
                  </a:lnTo>
                  <a:lnTo>
                    <a:pt x="79768" y="273875"/>
                  </a:lnTo>
                  <a:lnTo>
                    <a:pt x="99618" y="259905"/>
                  </a:lnTo>
                  <a:lnTo>
                    <a:pt x="103225" y="257365"/>
                  </a:lnTo>
                  <a:lnTo>
                    <a:pt x="137515" y="233235"/>
                  </a:lnTo>
                  <a:lnTo>
                    <a:pt x="140614" y="231965"/>
                  </a:lnTo>
                  <a:lnTo>
                    <a:pt x="148170" y="231965"/>
                  </a:lnTo>
                  <a:lnTo>
                    <a:pt x="152603" y="234505"/>
                  </a:lnTo>
                  <a:lnTo>
                    <a:pt x="160680" y="244665"/>
                  </a:lnTo>
                  <a:lnTo>
                    <a:pt x="160680" y="225107"/>
                  </a:lnTo>
                  <a:lnTo>
                    <a:pt x="157988" y="223075"/>
                  </a:lnTo>
                  <a:lnTo>
                    <a:pt x="147802" y="219265"/>
                  </a:lnTo>
                  <a:lnTo>
                    <a:pt x="137007" y="219265"/>
                  </a:lnTo>
                  <a:lnTo>
                    <a:pt x="126822" y="224345"/>
                  </a:lnTo>
                  <a:lnTo>
                    <a:pt x="79121" y="257365"/>
                  </a:lnTo>
                  <a:lnTo>
                    <a:pt x="76657" y="256095"/>
                  </a:lnTo>
                  <a:lnTo>
                    <a:pt x="61912" y="248475"/>
                  </a:lnTo>
                  <a:lnTo>
                    <a:pt x="129387" y="134175"/>
                  </a:lnTo>
                  <a:lnTo>
                    <a:pt x="143370" y="143065"/>
                  </a:lnTo>
                  <a:lnTo>
                    <a:pt x="144856" y="143065"/>
                  </a:lnTo>
                  <a:lnTo>
                    <a:pt x="178485" y="139255"/>
                  </a:lnTo>
                  <a:lnTo>
                    <a:pt x="190157" y="144335"/>
                  </a:lnTo>
                  <a:lnTo>
                    <a:pt x="183451" y="169735"/>
                  </a:lnTo>
                  <a:lnTo>
                    <a:pt x="183349" y="171005"/>
                  </a:lnTo>
                  <a:lnTo>
                    <a:pt x="183248" y="228155"/>
                  </a:lnTo>
                  <a:lnTo>
                    <a:pt x="205232" y="261175"/>
                  </a:lnTo>
                  <a:lnTo>
                    <a:pt x="219240" y="263715"/>
                  </a:lnTo>
                  <a:lnTo>
                    <a:pt x="233235" y="261175"/>
                  </a:lnTo>
                  <a:lnTo>
                    <a:pt x="244678" y="253555"/>
                  </a:lnTo>
                  <a:lnTo>
                    <a:pt x="246392" y="251015"/>
                  </a:lnTo>
                  <a:lnTo>
                    <a:pt x="252387" y="242125"/>
                  </a:lnTo>
                  <a:lnTo>
                    <a:pt x="255231" y="228155"/>
                  </a:lnTo>
                  <a:lnTo>
                    <a:pt x="255231" y="173545"/>
                  </a:lnTo>
                  <a:lnTo>
                    <a:pt x="256489" y="172275"/>
                  </a:lnTo>
                  <a:lnTo>
                    <a:pt x="406082" y="251015"/>
                  </a:lnTo>
                  <a:lnTo>
                    <a:pt x="408825" y="259905"/>
                  </a:lnTo>
                  <a:lnTo>
                    <a:pt x="408825" y="236588"/>
                  </a:lnTo>
                  <a:lnTo>
                    <a:pt x="408165" y="237045"/>
                  </a:lnTo>
                  <a:lnTo>
                    <a:pt x="405434" y="235775"/>
                  </a:lnTo>
                  <a:lnTo>
                    <a:pt x="285343" y="172275"/>
                  </a:lnTo>
                  <a:lnTo>
                    <a:pt x="263740" y="160845"/>
                  </a:lnTo>
                  <a:lnTo>
                    <a:pt x="271005" y="149415"/>
                  </a:lnTo>
                  <a:lnTo>
                    <a:pt x="270027" y="145605"/>
                  </a:lnTo>
                  <a:lnTo>
                    <a:pt x="263626" y="140525"/>
                  </a:lnTo>
                  <a:lnTo>
                    <a:pt x="259410" y="141795"/>
                  </a:lnTo>
                  <a:lnTo>
                    <a:pt x="241935" y="169735"/>
                  </a:lnTo>
                  <a:lnTo>
                    <a:pt x="241566" y="171005"/>
                  </a:lnTo>
                  <a:lnTo>
                    <a:pt x="241566" y="228155"/>
                  </a:lnTo>
                  <a:lnTo>
                    <a:pt x="239801" y="237045"/>
                  </a:lnTo>
                  <a:lnTo>
                    <a:pt x="235013" y="244665"/>
                  </a:lnTo>
                  <a:lnTo>
                    <a:pt x="227914" y="248475"/>
                  </a:lnTo>
                  <a:lnTo>
                    <a:pt x="219240" y="251015"/>
                  </a:lnTo>
                  <a:lnTo>
                    <a:pt x="210553" y="248475"/>
                  </a:lnTo>
                  <a:lnTo>
                    <a:pt x="203454" y="244665"/>
                  </a:lnTo>
                  <a:lnTo>
                    <a:pt x="198666" y="237045"/>
                  </a:lnTo>
                  <a:lnTo>
                    <a:pt x="196913" y="228155"/>
                  </a:lnTo>
                  <a:lnTo>
                    <a:pt x="196913" y="172275"/>
                  </a:lnTo>
                  <a:lnTo>
                    <a:pt x="205409" y="139255"/>
                  </a:lnTo>
                  <a:lnTo>
                    <a:pt x="206717" y="134175"/>
                  </a:lnTo>
                  <a:lnTo>
                    <a:pt x="207695" y="130365"/>
                  </a:lnTo>
                  <a:lnTo>
                    <a:pt x="209994" y="121475"/>
                  </a:lnTo>
                  <a:lnTo>
                    <a:pt x="283756" y="121475"/>
                  </a:lnTo>
                  <a:lnTo>
                    <a:pt x="323303" y="134175"/>
                  </a:lnTo>
                  <a:lnTo>
                    <a:pt x="325691" y="134175"/>
                  </a:lnTo>
                  <a:lnTo>
                    <a:pt x="339140" y="124015"/>
                  </a:lnTo>
                  <a:lnTo>
                    <a:pt x="420916" y="228155"/>
                  </a:lnTo>
                  <a:lnTo>
                    <a:pt x="420916" y="206070"/>
                  </a:lnTo>
                  <a:lnTo>
                    <a:pt x="356679" y="124015"/>
                  </a:lnTo>
                  <a:lnTo>
                    <a:pt x="354685" y="121475"/>
                  </a:lnTo>
                  <a:lnTo>
                    <a:pt x="353695" y="120205"/>
                  </a:lnTo>
                  <a:lnTo>
                    <a:pt x="333819" y="94805"/>
                  </a:lnTo>
                  <a:lnTo>
                    <a:pt x="398945" y="54165"/>
                  </a:lnTo>
                  <a:lnTo>
                    <a:pt x="399872" y="50355"/>
                  </a:lnTo>
                  <a:lnTo>
                    <a:pt x="395782" y="44005"/>
                  </a:lnTo>
                  <a:lnTo>
                    <a:pt x="391553" y="42735"/>
                  </a:lnTo>
                  <a:lnTo>
                    <a:pt x="316890" y="89725"/>
                  </a:lnTo>
                  <a:lnTo>
                    <a:pt x="316064" y="94805"/>
                  </a:lnTo>
                  <a:lnTo>
                    <a:pt x="330860" y="113855"/>
                  </a:lnTo>
                  <a:lnTo>
                    <a:pt x="322033" y="120205"/>
                  </a:lnTo>
                  <a:lnTo>
                    <a:pt x="287007" y="108775"/>
                  </a:lnTo>
                  <a:lnTo>
                    <a:pt x="201523" y="108775"/>
                  </a:lnTo>
                  <a:lnTo>
                    <a:pt x="198793" y="110045"/>
                  </a:lnTo>
                  <a:lnTo>
                    <a:pt x="193522" y="130365"/>
                  </a:lnTo>
                  <a:lnTo>
                    <a:pt x="190398" y="129095"/>
                  </a:lnTo>
                  <a:lnTo>
                    <a:pt x="181038" y="125285"/>
                  </a:lnTo>
                  <a:lnTo>
                    <a:pt x="179844" y="125285"/>
                  </a:lnTo>
                  <a:lnTo>
                    <a:pt x="146989" y="129095"/>
                  </a:lnTo>
                  <a:lnTo>
                    <a:pt x="136220" y="122745"/>
                  </a:lnTo>
                  <a:lnTo>
                    <a:pt x="148336" y="102425"/>
                  </a:lnTo>
                  <a:lnTo>
                    <a:pt x="147193" y="98615"/>
                  </a:lnTo>
                  <a:lnTo>
                    <a:pt x="131203" y="89585"/>
                  </a:lnTo>
                  <a:lnTo>
                    <a:pt x="131203" y="104965"/>
                  </a:lnTo>
                  <a:lnTo>
                    <a:pt x="41427" y="256095"/>
                  </a:lnTo>
                  <a:lnTo>
                    <a:pt x="30480" y="251015"/>
                  </a:lnTo>
                  <a:lnTo>
                    <a:pt x="34963" y="243395"/>
                  </a:lnTo>
                  <a:lnTo>
                    <a:pt x="120256" y="98615"/>
                  </a:lnTo>
                  <a:lnTo>
                    <a:pt x="131203" y="104965"/>
                  </a:lnTo>
                  <a:lnTo>
                    <a:pt x="131203" y="89585"/>
                  </a:lnTo>
                  <a:lnTo>
                    <a:pt x="7950" y="19875"/>
                  </a:lnTo>
                  <a:lnTo>
                    <a:pt x="3771" y="21145"/>
                  </a:lnTo>
                  <a:lnTo>
                    <a:pt x="0" y="27495"/>
                  </a:lnTo>
                  <a:lnTo>
                    <a:pt x="1130" y="31305"/>
                  </a:lnTo>
                  <a:lnTo>
                    <a:pt x="108419" y="92265"/>
                  </a:lnTo>
                  <a:lnTo>
                    <a:pt x="18643" y="243395"/>
                  </a:lnTo>
                  <a:lnTo>
                    <a:pt x="7950" y="238315"/>
                  </a:lnTo>
                  <a:lnTo>
                    <a:pt x="3771" y="238315"/>
                  </a:lnTo>
                  <a:lnTo>
                    <a:pt x="0" y="245935"/>
                  </a:lnTo>
                  <a:lnTo>
                    <a:pt x="1130" y="249745"/>
                  </a:lnTo>
                  <a:lnTo>
                    <a:pt x="43738" y="273875"/>
                  </a:lnTo>
                  <a:lnTo>
                    <a:pt x="47993" y="272605"/>
                  </a:lnTo>
                  <a:lnTo>
                    <a:pt x="55079" y="259905"/>
                  </a:lnTo>
                  <a:lnTo>
                    <a:pt x="69824" y="267525"/>
                  </a:lnTo>
                  <a:lnTo>
                    <a:pt x="67208" y="275145"/>
                  </a:lnTo>
                  <a:lnTo>
                    <a:pt x="66662" y="282765"/>
                  </a:lnTo>
                  <a:lnTo>
                    <a:pt x="68249" y="290385"/>
                  </a:lnTo>
                  <a:lnTo>
                    <a:pt x="95338" y="309435"/>
                  </a:lnTo>
                  <a:lnTo>
                    <a:pt x="98310" y="309435"/>
                  </a:lnTo>
                  <a:lnTo>
                    <a:pt x="101295" y="308165"/>
                  </a:lnTo>
                  <a:lnTo>
                    <a:pt x="104178" y="306895"/>
                  </a:lnTo>
                  <a:lnTo>
                    <a:pt x="104203" y="313245"/>
                  </a:lnTo>
                  <a:lnTo>
                    <a:pt x="106133" y="319595"/>
                  </a:lnTo>
                  <a:lnTo>
                    <a:pt x="109829" y="323405"/>
                  </a:lnTo>
                  <a:lnTo>
                    <a:pt x="114554" y="328485"/>
                  </a:lnTo>
                  <a:lnTo>
                    <a:pt x="120154" y="332295"/>
                  </a:lnTo>
                  <a:lnTo>
                    <a:pt x="126339" y="334835"/>
                  </a:lnTo>
                  <a:lnTo>
                    <a:pt x="138696" y="334835"/>
                  </a:lnTo>
                  <a:lnTo>
                    <a:pt x="141528" y="333565"/>
                  </a:lnTo>
                  <a:lnTo>
                    <a:pt x="141605" y="339915"/>
                  </a:lnTo>
                  <a:lnTo>
                    <a:pt x="143370" y="344995"/>
                  </a:lnTo>
                  <a:lnTo>
                    <a:pt x="151460" y="355155"/>
                  </a:lnTo>
                  <a:lnTo>
                    <a:pt x="158102" y="360235"/>
                  </a:lnTo>
                  <a:lnTo>
                    <a:pt x="167208" y="361505"/>
                  </a:lnTo>
                  <a:lnTo>
                    <a:pt x="176174" y="361505"/>
                  </a:lnTo>
                  <a:lnTo>
                    <a:pt x="178968" y="360235"/>
                  </a:lnTo>
                  <a:lnTo>
                    <a:pt x="179044" y="365315"/>
                  </a:lnTo>
                  <a:lnTo>
                    <a:pt x="180911" y="371665"/>
                  </a:lnTo>
                  <a:lnTo>
                    <a:pt x="188912" y="381825"/>
                  </a:lnTo>
                  <a:lnTo>
                    <a:pt x="195554" y="385635"/>
                  </a:lnTo>
                  <a:lnTo>
                    <a:pt x="204673" y="386905"/>
                  </a:lnTo>
                  <a:lnTo>
                    <a:pt x="213728" y="386905"/>
                  </a:lnTo>
                  <a:lnTo>
                    <a:pt x="219544" y="385635"/>
                  </a:lnTo>
                  <a:lnTo>
                    <a:pt x="234518" y="375475"/>
                  </a:lnTo>
                  <a:lnTo>
                    <a:pt x="243890" y="369125"/>
                  </a:lnTo>
                  <a:lnTo>
                    <a:pt x="246684" y="365315"/>
                  </a:lnTo>
                  <a:lnTo>
                    <a:pt x="248691" y="361505"/>
                  </a:lnTo>
                  <a:lnTo>
                    <a:pt x="281025" y="379285"/>
                  </a:lnTo>
                  <a:lnTo>
                    <a:pt x="285711" y="380555"/>
                  </a:lnTo>
                  <a:lnTo>
                    <a:pt x="293166" y="380555"/>
                  </a:lnTo>
                  <a:lnTo>
                    <a:pt x="295910" y="379285"/>
                  </a:lnTo>
                  <a:lnTo>
                    <a:pt x="305943" y="376745"/>
                  </a:lnTo>
                  <a:lnTo>
                    <a:pt x="312026" y="371665"/>
                  </a:lnTo>
                  <a:lnTo>
                    <a:pt x="313474" y="369125"/>
                  </a:lnTo>
                  <a:lnTo>
                    <a:pt x="318554" y="360235"/>
                  </a:lnTo>
                  <a:lnTo>
                    <a:pt x="319671" y="355155"/>
                  </a:lnTo>
                  <a:lnTo>
                    <a:pt x="319011" y="348805"/>
                  </a:lnTo>
                  <a:lnTo>
                    <a:pt x="320725" y="350075"/>
                  </a:lnTo>
                  <a:lnTo>
                    <a:pt x="324180" y="350075"/>
                  </a:lnTo>
                  <a:lnTo>
                    <a:pt x="331673" y="348805"/>
                  </a:lnTo>
                  <a:lnTo>
                    <a:pt x="338658" y="346265"/>
                  </a:lnTo>
                  <a:lnTo>
                    <a:pt x="344716" y="341185"/>
                  </a:lnTo>
                  <a:lnTo>
                    <a:pt x="346595" y="338645"/>
                  </a:lnTo>
                  <a:lnTo>
                    <a:pt x="349427" y="334835"/>
                  </a:lnTo>
                  <a:lnTo>
                    <a:pt x="352348" y="329755"/>
                  </a:lnTo>
                  <a:lnTo>
                    <a:pt x="353377" y="323405"/>
                  </a:lnTo>
                  <a:lnTo>
                    <a:pt x="352729" y="318325"/>
                  </a:lnTo>
                  <a:lnTo>
                    <a:pt x="365417" y="318325"/>
                  </a:lnTo>
                  <a:lnTo>
                    <a:pt x="387159" y="292925"/>
                  </a:lnTo>
                  <a:lnTo>
                    <a:pt x="386486" y="287845"/>
                  </a:lnTo>
                  <a:lnTo>
                    <a:pt x="397116" y="287845"/>
                  </a:lnTo>
                  <a:lnTo>
                    <a:pt x="407162" y="285305"/>
                  </a:lnTo>
                  <a:lnTo>
                    <a:pt x="413232" y="280225"/>
                  </a:lnTo>
                  <a:lnTo>
                    <a:pt x="415429" y="276415"/>
                  </a:lnTo>
                  <a:lnTo>
                    <a:pt x="420585" y="267525"/>
                  </a:lnTo>
                  <a:lnTo>
                    <a:pt x="421411" y="259905"/>
                  </a:lnTo>
                  <a:lnTo>
                    <a:pt x="418719" y="251015"/>
                  </a:lnTo>
                  <a:lnTo>
                    <a:pt x="418033" y="248475"/>
                  </a:lnTo>
                  <a:lnTo>
                    <a:pt x="417207" y="247205"/>
                  </a:lnTo>
                  <a:lnTo>
                    <a:pt x="429196" y="239585"/>
                  </a:lnTo>
                  <a:lnTo>
                    <a:pt x="437819" y="249745"/>
                  </a:lnTo>
                  <a:lnTo>
                    <a:pt x="442264" y="251015"/>
                  </a:lnTo>
                  <a:lnTo>
                    <a:pt x="457123" y="239585"/>
                  </a:lnTo>
                  <a:lnTo>
                    <a:pt x="460425" y="237045"/>
                  </a:lnTo>
                  <a:lnTo>
                    <a:pt x="465378" y="233235"/>
                  </a:lnTo>
                  <a:lnTo>
                    <a:pt x="467042" y="231965"/>
                  </a:lnTo>
                  <a:lnTo>
                    <a:pt x="467537" y="226885"/>
                  </a:lnTo>
                  <a:close/>
                </a:path>
                <a:path w="467995" h="387350">
                  <a:moveTo>
                    <a:pt x="467639" y="7086"/>
                  </a:moveTo>
                  <a:lnTo>
                    <a:pt x="463562" y="889"/>
                  </a:lnTo>
                  <a:lnTo>
                    <a:pt x="459333" y="0"/>
                  </a:lnTo>
                  <a:lnTo>
                    <a:pt x="414680" y="27940"/>
                  </a:lnTo>
                  <a:lnTo>
                    <a:pt x="413766" y="32054"/>
                  </a:lnTo>
                  <a:lnTo>
                    <a:pt x="417106" y="37147"/>
                  </a:lnTo>
                  <a:lnTo>
                    <a:pt x="419303" y="38227"/>
                  </a:lnTo>
                  <a:lnTo>
                    <a:pt x="422821" y="38227"/>
                  </a:lnTo>
                  <a:lnTo>
                    <a:pt x="424091" y="37884"/>
                  </a:lnTo>
                  <a:lnTo>
                    <a:pt x="466712" y="11214"/>
                  </a:lnTo>
                  <a:lnTo>
                    <a:pt x="467639" y="7086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6E9621-64BD-4D3B-8E75-5AF6B2B62FC7}"/>
              </a:ext>
            </a:extLst>
          </p:cNvPr>
          <p:cNvSpPr txBox="1"/>
          <p:nvPr/>
        </p:nvSpPr>
        <p:spPr>
          <a:xfrm>
            <a:off x="6302679" y="4087098"/>
            <a:ext cx="5889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252095">
              <a:lnSpc>
                <a:spcPct val="100000"/>
              </a:lnSpc>
              <a:spcBef>
                <a:spcPts val="100"/>
              </a:spcBef>
            </a:pPr>
            <a:r>
              <a:rPr lang="it-IT" sz="1400" spc="-5" dirty="0">
                <a:solidFill>
                  <a:srgbClr val="231F20"/>
                </a:solidFill>
                <a:latin typeface="+mj-lt"/>
                <a:cs typeface="Roboto Condensed"/>
              </a:rPr>
              <a:t>FINCO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agisce laddove </a:t>
            </a:r>
            <a:r>
              <a:rPr lang="it-IT" sz="1400" spc="25" dirty="0">
                <a:solidFill>
                  <a:srgbClr val="231F20"/>
                </a:solidFill>
                <a:latin typeface="+mj-lt"/>
                <a:cs typeface="Roboto Condensed"/>
              </a:rPr>
              <a:t>il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raggiungimento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lang="it-IT" sz="1400" dirty="0">
                <a:solidFill>
                  <a:srgbClr val="231F20"/>
                </a:solidFill>
                <a:latin typeface="+mj-lt"/>
                <a:cs typeface="Roboto Condensed"/>
              </a:rPr>
              <a:t>un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obiettivo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può essere </a:t>
            </a:r>
            <a:r>
              <a:rPr lang="it-IT" sz="1400" b="1" dirty="0">
                <a:solidFill>
                  <a:srgbClr val="231F20"/>
                </a:solidFill>
                <a:latin typeface="+mj-lt"/>
                <a:cs typeface="Roboto Condensed"/>
              </a:rPr>
              <a:t>meglio  </a:t>
            </a:r>
            <a:r>
              <a:rPr lang="it-IT"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perseguito 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rispetto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all’azione delle </a:t>
            </a:r>
            <a:r>
              <a:rPr lang="it-IT" sz="1400" spc="15" dirty="0">
                <a:solidFill>
                  <a:srgbClr val="231F20"/>
                </a:solidFill>
                <a:latin typeface="+mj-lt"/>
                <a:cs typeface="Roboto Condensed"/>
              </a:rPr>
              <a:t>singole</a:t>
            </a:r>
            <a:r>
              <a:rPr lang="it-IT" sz="1400" spc="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lang="it-IT" sz="1400" spc="10" dirty="0">
                <a:solidFill>
                  <a:srgbClr val="231F20"/>
                </a:solidFill>
                <a:latin typeface="+mj-lt"/>
                <a:cs typeface="Roboto Condensed"/>
              </a:rPr>
              <a:t>Associazioni</a:t>
            </a:r>
            <a:endParaRPr lang="it-IT" sz="1400" dirty="0">
              <a:latin typeface="+mj-lt"/>
              <a:cs typeface="Roboto Condensed"/>
            </a:endParaRPr>
          </a:p>
        </p:txBody>
      </p:sp>
      <p:sp>
        <p:nvSpPr>
          <p:cNvPr id="30" name="Segnaposto numero diapositiva 29">
            <a:extLst>
              <a:ext uri="{FF2B5EF4-FFF2-40B4-BE49-F238E27FC236}">
                <a16:creationId xmlns:a16="http://schemas.microsoft.com/office/drawing/2014/main" id="{525CD0A3-5EDF-49E3-B323-8F2531694A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79413" y="651510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2</a:t>
            </a:fld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1444" y="994841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6526" y="1106624"/>
            <a:ext cx="17189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solidFill>
                  <a:srgbClr val="2A232C"/>
                </a:solidFill>
                <a:latin typeface="+mj-lt"/>
                <a:cs typeface="Arial"/>
              </a:rPr>
              <a:t>I</a:t>
            </a:r>
            <a:r>
              <a:rPr sz="3200" b="1" spc="305" dirty="0">
                <a:solidFill>
                  <a:srgbClr val="2A232C"/>
                </a:solidFill>
                <a:latin typeface="+mj-lt"/>
                <a:cs typeface="Arial"/>
              </a:rPr>
              <a:t> </a:t>
            </a:r>
            <a:r>
              <a:rPr sz="3200" b="1" spc="-145" dirty="0">
                <a:solidFill>
                  <a:srgbClr val="2A232C"/>
                </a:solidFill>
                <a:latin typeface="+mj-lt"/>
                <a:cs typeface="Arial"/>
              </a:rPr>
              <a:t>NUMERI</a:t>
            </a:r>
            <a:r>
              <a:rPr sz="3200" b="1" spc="-535" dirty="0">
                <a:solidFill>
                  <a:srgbClr val="2A232C"/>
                </a:solidFill>
                <a:latin typeface="+mj-lt"/>
                <a:cs typeface="Arial"/>
              </a:rPr>
              <a:t> </a:t>
            </a:r>
            <a:endParaRPr sz="3200" dirty="0">
              <a:latin typeface="+mj-lt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4456" y="2163876"/>
            <a:ext cx="22358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A232C"/>
                </a:solidFill>
                <a:latin typeface="+mj-lt"/>
                <a:cs typeface="Roboto Condensed"/>
              </a:rPr>
              <a:t>AZIENDE</a:t>
            </a:r>
            <a:r>
              <a:rPr sz="2000" b="1" spc="-75" dirty="0">
                <a:solidFill>
                  <a:srgbClr val="2A232C"/>
                </a:solidFill>
                <a:latin typeface="+mj-lt"/>
                <a:cs typeface="Roboto Condensed"/>
              </a:rPr>
              <a:t> </a:t>
            </a:r>
            <a:r>
              <a:rPr sz="2000" b="1" spc="-15" dirty="0">
                <a:solidFill>
                  <a:srgbClr val="2A232C"/>
                </a:solidFill>
                <a:latin typeface="+mj-lt"/>
                <a:cs typeface="Roboto Condensed"/>
              </a:rPr>
              <a:t>ASSOCIATE</a:t>
            </a:r>
            <a:endParaRPr sz="2000" dirty="0">
              <a:latin typeface="+mj-lt"/>
              <a:cs typeface="Roboto Condensed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47037" y="2574518"/>
            <a:ext cx="2589530" cy="2529840"/>
            <a:chOff x="1647037" y="2574518"/>
            <a:chExt cx="2589530" cy="2529840"/>
          </a:xfrm>
        </p:grpSpPr>
        <p:sp>
          <p:nvSpPr>
            <p:cNvPr id="13" name="object 13"/>
            <p:cNvSpPr/>
            <p:nvPr/>
          </p:nvSpPr>
          <p:spPr>
            <a:xfrm>
              <a:off x="1647037" y="4819307"/>
              <a:ext cx="2589136" cy="284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48002" y="2574518"/>
              <a:ext cx="1193800" cy="2387600"/>
            </a:xfrm>
            <a:custGeom>
              <a:avLst/>
              <a:gdLst/>
              <a:ahLst/>
              <a:cxnLst/>
              <a:rect l="l" t="t" r="r" b="b"/>
              <a:pathLst>
                <a:path w="1193800" h="2387600">
                  <a:moveTo>
                    <a:pt x="1193609" y="0"/>
                  </a:moveTo>
                  <a:lnTo>
                    <a:pt x="1145602" y="947"/>
                  </a:lnTo>
                  <a:lnTo>
                    <a:pt x="1098077" y="3767"/>
                  </a:lnTo>
                  <a:lnTo>
                    <a:pt x="1051068" y="8422"/>
                  </a:lnTo>
                  <a:lnTo>
                    <a:pt x="1004612" y="14878"/>
                  </a:lnTo>
                  <a:lnTo>
                    <a:pt x="958744" y="23099"/>
                  </a:lnTo>
                  <a:lnTo>
                    <a:pt x="913499" y="33049"/>
                  </a:lnTo>
                  <a:lnTo>
                    <a:pt x="868915" y="44693"/>
                  </a:lnTo>
                  <a:lnTo>
                    <a:pt x="825025" y="57994"/>
                  </a:lnTo>
                  <a:lnTo>
                    <a:pt x="781866" y="72917"/>
                  </a:lnTo>
                  <a:lnTo>
                    <a:pt x="739474" y="89427"/>
                  </a:lnTo>
                  <a:lnTo>
                    <a:pt x="697883" y="107488"/>
                  </a:lnTo>
                  <a:lnTo>
                    <a:pt x="657131" y="127064"/>
                  </a:lnTo>
                  <a:lnTo>
                    <a:pt x="617252" y="148119"/>
                  </a:lnTo>
                  <a:lnTo>
                    <a:pt x="578282" y="170619"/>
                  </a:lnTo>
                  <a:lnTo>
                    <a:pt x="540256" y="194526"/>
                  </a:lnTo>
                  <a:lnTo>
                    <a:pt x="503211" y="219807"/>
                  </a:lnTo>
                  <a:lnTo>
                    <a:pt x="467182" y="246424"/>
                  </a:lnTo>
                  <a:lnTo>
                    <a:pt x="432205" y="274342"/>
                  </a:lnTo>
                  <a:lnTo>
                    <a:pt x="398315" y="303526"/>
                  </a:lnTo>
                  <a:lnTo>
                    <a:pt x="365548" y="333940"/>
                  </a:lnTo>
                  <a:lnTo>
                    <a:pt x="333940" y="365548"/>
                  </a:lnTo>
                  <a:lnTo>
                    <a:pt x="303526" y="398315"/>
                  </a:lnTo>
                  <a:lnTo>
                    <a:pt x="274342" y="432205"/>
                  </a:lnTo>
                  <a:lnTo>
                    <a:pt x="246424" y="467182"/>
                  </a:lnTo>
                  <a:lnTo>
                    <a:pt x="219807" y="503211"/>
                  </a:lnTo>
                  <a:lnTo>
                    <a:pt x="194526" y="540256"/>
                  </a:lnTo>
                  <a:lnTo>
                    <a:pt x="170619" y="578282"/>
                  </a:lnTo>
                  <a:lnTo>
                    <a:pt x="148119" y="617252"/>
                  </a:lnTo>
                  <a:lnTo>
                    <a:pt x="127064" y="657131"/>
                  </a:lnTo>
                  <a:lnTo>
                    <a:pt x="107488" y="697883"/>
                  </a:lnTo>
                  <a:lnTo>
                    <a:pt x="89427" y="739474"/>
                  </a:lnTo>
                  <a:lnTo>
                    <a:pt x="72917" y="781866"/>
                  </a:lnTo>
                  <a:lnTo>
                    <a:pt x="57994" y="825025"/>
                  </a:lnTo>
                  <a:lnTo>
                    <a:pt x="44693" y="868915"/>
                  </a:lnTo>
                  <a:lnTo>
                    <a:pt x="33049" y="913499"/>
                  </a:lnTo>
                  <a:lnTo>
                    <a:pt x="23099" y="958744"/>
                  </a:lnTo>
                  <a:lnTo>
                    <a:pt x="14878" y="1004612"/>
                  </a:lnTo>
                  <a:lnTo>
                    <a:pt x="8422" y="1051068"/>
                  </a:lnTo>
                  <a:lnTo>
                    <a:pt x="3767" y="1098077"/>
                  </a:lnTo>
                  <a:lnTo>
                    <a:pt x="947" y="1145602"/>
                  </a:lnTo>
                  <a:lnTo>
                    <a:pt x="0" y="1193609"/>
                  </a:lnTo>
                  <a:lnTo>
                    <a:pt x="947" y="1241616"/>
                  </a:lnTo>
                  <a:lnTo>
                    <a:pt x="3767" y="1289142"/>
                  </a:lnTo>
                  <a:lnTo>
                    <a:pt x="8422" y="1336150"/>
                  </a:lnTo>
                  <a:lnTo>
                    <a:pt x="14878" y="1382607"/>
                  </a:lnTo>
                  <a:lnTo>
                    <a:pt x="23099" y="1428475"/>
                  </a:lnTo>
                  <a:lnTo>
                    <a:pt x="33049" y="1473719"/>
                  </a:lnTo>
                  <a:lnTo>
                    <a:pt x="44693" y="1518304"/>
                  </a:lnTo>
                  <a:lnTo>
                    <a:pt x="57994" y="1562194"/>
                  </a:lnTo>
                  <a:lnTo>
                    <a:pt x="72917" y="1605353"/>
                  </a:lnTo>
                  <a:lnTo>
                    <a:pt x="89427" y="1647746"/>
                  </a:lnTo>
                  <a:lnTo>
                    <a:pt x="107488" y="1689337"/>
                  </a:lnTo>
                  <a:lnTo>
                    <a:pt x="127064" y="1730090"/>
                  </a:lnTo>
                  <a:lnTo>
                    <a:pt x="148119" y="1769969"/>
                  </a:lnTo>
                  <a:lnTo>
                    <a:pt x="170619" y="1808940"/>
                  </a:lnTo>
                  <a:lnTo>
                    <a:pt x="194526" y="1846966"/>
                  </a:lnTo>
                  <a:lnTo>
                    <a:pt x="219807" y="1884011"/>
                  </a:lnTo>
                  <a:lnTo>
                    <a:pt x="246424" y="1920040"/>
                  </a:lnTo>
                  <a:lnTo>
                    <a:pt x="274342" y="1955018"/>
                  </a:lnTo>
                  <a:lnTo>
                    <a:pt x="303526" y="1988908"/>
                  </a:lnTo>
                  <a:lnTo>
                    <a:pt x="333940" y="2021676"/>
                  </a:lnTo>
                  <a:lnTo>
                    <a:pt x="365548" y="2053284"/>
                  </a:lnTo>
                  <a:lnTo>
                    <a:pt x="398315" y="2083699"/>
                  </a:lnTo>
                  <a:lnTo>
                    <a:pt x="432205" y="2112883"/>
                  </a:lnTo>
                  <a:lnTo>
                    <a:pt x="467182" y="2140802"/>
                  </a:lnTo>
                  <a:lnTo>
                    <a:pt x="503211" y="2167420"/>
                  </a:lnTo>
                  <a:lnTo>
                    <a:pt x="540256" y="2192700"/>
                  </a:lnTo>
                  <a:lnTo>
                    <a:pt x="578282" y="2216609"/>
                  </a:lnTo>
                  <a:lnTo>
                    <a:pt x="617252" y="2239108"/>
                  </a:lnTo>
                  <a:lnTo>
                    <a:pt x="657131" y="2260164"/>
                  </a:lnTo>
                  <a:lnTo>
                    <a:pt x="697883" y="2279741"/>
                  </a:lnTo>
                  <a:lnTo>
                    <a:pt x="739474" y="2297802"/>
                  </a:lnTo>
                  <a:lnTo>
                    <a:pt x="781866" y="2314312"/>
                  </a:lnTo>
                  <a:lnTo>
                    <a:pt x="825025" y="2329236"/>
                  </a:lnTo>
                  <a:lnTo>
                    <a:pt x="868915" y="2342537"/>
                  </a:lnTo>
                  <a:lnTo>
                    <a:pt x="913499" y="2354181"/>
                  </a:lnTo>
                  <a:lnTo>
                    <a:pt x="958744" y="2364131"/>
                  </a:lnTo>
                  <a:lnTo>
                    <a:pt x="1004612" y="2372352"/>
                  </a:lnTo>
                  <a:lnTo>
                    <a:pt x="1051068" y="2378808"/>
                  </a:lnTo>
                  <a:lnTo>
                    <a:pt x="1098077" y="2383464"/>
                  </a:lnTo>
                  <a:lnTo>
                    <a:pt x="1145602" y="2386283"/>
                  </a:lnTo>
                  <a:lnTo>
                    <a:pt x="1193609" y="2387231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41612" y="2574518"/>
              <a:ext cx="1193800" cy="2387600"/>
            </a:xfrm>
            <a:custGeom>
              <a:avLst/>
              <a:gdLst/>
              <a:ahLst/>
              <a:cxnLst/>
              <a:rect l="l" t="t" r="r" b="b"/>
              <a:pathLst>
                <a:path w="1193800" h="2387600">
                  <a:moveTo>
                    <a:pt x="0" y="0"/>
                  </a:moveTo>
                  <a:lnTo>
                    <a:pt x="0" y="2387231"/>
                  </a:lnTo>
                  <a:lnTo>
                    <a:pt x="48006" y="2386283"/>
                  </a:lnTo>
                  <a:lnTo>
                    <a:pt x="95532" y="2383464"/>
                  </a:lnTo>
                  <a:lnTo>
                    <a:pt x="142541" y="2378808"/>
                  </a:lnTo>
                  <a:lnTo>
                    <a:pt x="188997" y="2372352"/>
                  </a:lnTo>
                  <a:lnTo>
                    <a:pt x="234865" y="2364131"/>
                  </a:lnTo>
                  <a:lnTo>
                    <a:pt x="280110" y="2354181"/>
                  </a:lnTo>
                  <a:lnTo>
                    <a:pt x="324695" y="2342537"/>
                  </a:lnTo>
                  <a:lnTo>
                    <a:pt x="368585" y="2329236"/>
                  </a:lnTo>
                  <a:lnTo>
                    <a:pt x="411744" y="2314312"/>
                  </a:lnTo>
                  <a:lnTo>
                    <a:pt x="454137" y="2297802"/>
                  </a:lnTo>
                  <a:lnTo>
                    <a:pt x="495727" y="2279741"/>
                  </a:lnTo>
                  <a:lnTo>
                    <a:pt x="536480" y="2260164"/>
                  </a:lnTo>
                  <a:lnTo>
                    <a:pt x="576360" y="2239108"/>
                  </a:lnTo>
                  <a:lnTo>
                    <a:pt x="615330" y="2216609"/>
                  </a:lnTo>
                  <a:lnTo>
                    <a:pt x="653356" y="2192700"/>
                  </a:lnTo>
                  <a:lnTo>
                    <a:pt x="690401" y="2167420"/>
                  </a:lnTo>
                  <a:lnTo>
                    <a:pt x="726431" y="2140802"/>
                  </a:lnTo>
                  <a:lnTo>
                    <a:pt x="761408" y="2112883"/>
                  </a:lnTo>
                  <a:lnTo>
                    <a:pt x="795299" y="2083699"/>
                  </a:lnTo>
                  <a:lnTo>
                    <a:pt x="828066" y="2053284"/>
                  </a:lnTo>
                  <a:lnTo>
                    <a:pt x="859675" y="2021676"/>
                  </a:lnTo>
                  <a:lnTo>
                    <a:pt x="890089" y="1988908"/>
                  </a:lnTo>
                  <a:lnTo>
                    <a:pt x="919274" y="1955018"/>
                  </a:lnTo>
                  <a:lnTo>
                    <a:pt x="947193" y="1920040"/>
                  </a:lnTo>
                  <a:lnTo>
                    <a:pt x="973810" y="1884011"/>
                  </a:lnTo>
                  <a:lnTo>
                    <a:pt x="999091" y="1846966"/>
                  </a:lnTo>
                  <a:lnTo>
                    <a:pt x="1022999" y="1808940"/>
                  </a:lnTo>
                  <a:lnTo>
                    <a:pt x="1045499" y="1769969"/>
                  </a:lnTo>
                  <a:lnTo>
                    <a:pt x="1066555" y="1730090"/>
                  </a:lnTo>
                  <a:lnTo>
                    <a:pt x="1086131" y="1689337"/>
                  </a:lnTo>
                  <a:lnTo>
                    <a:pt x="1104192" y="1647746"/>
                  </a:lnTo>
                  <a:lnTo>
                    <a:pt x="1120702" y="1605353"/>
                  </a:lnTo>
                  <a:lnTo>
                    <a:pt x="1135626" y="1562194"/>
                  </a:lnTo>
                  <a:lnTo>
                    <a:pt x="1148928" y="1518304"/>
                  </a:lnTo>
                  <a:lnTo>
                    <a:pt x="1160571" y="1473719"/>
                  </a:lnTo>
                  <a:lnTo>
                    <a:pt x="1170521" y="1428475"/>
                  </a:lnTo>
                  <a:lnTo>
                    <a:pt x="1178742" y="1382607"/>
                  </a:lnTo>
                  <a:lnTo>
                    <a:pt x="1185199" y="1336150"/>
                  </a:lnTo>
                  <a:lnTo>
                    <a:pt x="1189854" y="1289142"/>
                  </a:lnTo>
                  <a:lnTo>
                    <a:pt x="1192674" y="1241616"/>
                  </a:lnTo>
                  <a:lnTo>
                    <a:pt x="1193622" y="1193609"/>
                  </a:lnTo>
                  <a:lnTo>
                    <a:pt x="1192674" y="1145602"/>
                  </a:lnTo>
                  <a:lnTo>
                    <a:pt x="1189854" y="1098077"/>
                  </a:lnTo>
                  <a:lnTo>
                    <a:pt x="1185199" y="1051068"/>
                  </a:lnTo>
                  <a:lnTo>
                    <a:pt x="1178742" y="1004612"/>
                  </a:lnTo>
                  <a:lnTo>
                    <a:pt x="1170521" y="958744"/>
                  </a:lnTo>
                  <a:lnTo>
                    <a:pt x="1160571" y="913499"/>
                  </a:lnTo>
                  <a:lnTo>
                    <a:pt x="1148928" y="868915"/>
                  </a:lnTo>
                  <a:lnTo>
                    <a:pt x="1135626" y="825025"/>
                  </a:lnTo>
                  <a:lnTo>
                    <a:pt x="1120702" y="781866"/>
                  </a:lnTo>
                  <a:lnTo>
                    <a:pt x="1104192" y="739474"/>
                  </a:lnTo>
                  <a:lnTo>
                    <a:pt x="1086131" y="697883"/>
                  </a:lnTo>
                  <a:lnTo>
                    <a:pt x="1066555" y="657131"/>
                  </a:lnTo>
                  <a:lnTo>
                    <a:pt x="1045499" y="617252"/>
                  </a:lnTo>
                  <a:lnTo>
                    <a:pt x="1022999" y="578282"/>
                  </a:lnTo>
                  <a:lnTo>
                    <a:pt x="999091" y="540256"/>
                  </a:lnTo>
                  <a:lnTo>
                    <a:pt x="973810" y="503211"/>
                  </a:lnTo>
                  <a:lnTo>
                    <a:pt x="947193" y="467182"/>
                  </a:lnTo>
                  <a:lnTo>
                    <a:pt x="919274" y="432205"/>
                  </a:lnTo>
                  <a:lnTo>
                    <a:pt x="890089" y="398315"/>
                  </a:lnTo>
                  <a:lnTo>
                    <a:pt x="859675" y="365548"/>
                  </a:lnTo>
                  <a:lnTo>
                    <a:pt x="828066" y="333940"/>
                  </a:lnTo>
                  <a:lnTo>
                    <a:pt x="795299" y="303526"/>
                  </a:lnTo>
                  <a:lnTo>
                    <a:pt x="761408" y="274342"/>
                  </a:lnTo>
                  <a:lnTo>
                    <a:pt x="726431" y="246424"/>
                  </a:lnTo>
                  <a:lnTo>
                    <a:pt x="690401" y="219807"/>
                  </a:lnTo>
                  <a:lnTo>
                    <a:pt x="653356" y="194526"/>
                  </a:lnTo>
                  <a:lnTo>
                    <a:pt x="615330" y="170619"/>
                  </a:lnTo>
                  <a:lnTo>
                    <a:pt x="576360" y="148119"/>
                  </a:lnTo>
                  <a:lnTo>
                    <a:pt x="536480" y="127064"/>
                  </a:lnTo>
                  <a:lnTo>
                    <a:pt x="495727" y="107488"/>
                  </a:lnTo>
                  <a:lnTo>
                    <a:pt x="454137" y="89427"/>
                  </a:lnTo>
                  <a:lnTo>
                    <a:pt x="411744" y="72917"/>
                  </a:lnTo>
                  <a:lnTo>
                    <a:pt x="368585" y="57994"/>
                  </a:lnTo>
                  <a:lnTo>
                    <a:pt x="324695" y="44693"/>
                  </a:lnTo>
                  <a:lnTo>
                    <a:pt x="280110" y="33049"/>
                  </a:lnTo>
                  <a:lnTo>
                    <a:pt x="234865" y="23099"/>
                  </a:lnTo>
                  <a:lnTo>
                    <a:pt x="188997" y="14878"/>
                  </a:lnTo>
                  <a:lnTo>
                    <a:pt x="142541" y="8422"/>
                  </a:lnTo>
                  <a:lnTo>
                    <a:pt x="95532" y="3767"/>
                  </a:lnTo>
                  <a:lnTo>
                    <a:pt x="48006" y="947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82393" y="2808909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959218" y="0"/>
                  </a:moveTo>
                  <a:lnTo>
                    <a:pt x="911343" y="1173"/>
                  </a:lnTo>
                  <a:lnTo>
                    <a:pt x="864075" y="4659"/>
                  </a:lnTo>
                  <a:lnTo>
                    <a:pt x="817470" y="10400"/>
                  </a:lnTo>
                  <a:lnTo>
                    <a:pt x="771583" y="18343"/>
                  </a:lnTo>
                  <a:lnTo>
                    <a:pt x="726468" y="28432"/>
                  </a:lnTo>
                  <a:lnTo>
                    <a:pt x="682181" y="40612"/>
                  </a:lnTo>
                  <a:lnTo>
                    <a:pt x="638776" y="54829"/>
                  </a:lnTo>
                  <a:lnTo>
                    <a:pt x="596308" y="71028"/>
                  </a:lnTo>
                  <a:lnTo>
                    <a:pt x="554833" y="89153"/>
                  </a:lnTo>
                  <a:lnTo>
                    <a:pt x="514405" y="109149"/>
                  </a:lnTo>
                  <a:lnTo>
                    <a:pt x="475079" y="130962"/>
                  </a:lnTo>
                  <a:lnTo>
                    <a:pt x="436911" y="154537"/>
                  </a:lnTo>
                  <a:lnTo>
                    <a:pt x="399954" y="179819"/>
                  </a:lnTo>
                  <a:lnTo>
                    <a:pt x="364265" y="206752"/>
                  </a:lnTo>
                  <a:lnTo>
                    <a:pt x="329898" y="235282"/>
                  </a:lnTo>
                  <a:lnTo>
                    <a:pt x="296907" y="265354"/>
                  </a:lnTo>
                  <a:lnTo>
                    <a:pt x="265349" y="296912"/>
                  </a:lnTo>
                  <a:lnTo>
                    <a:pt x="235277" y="329903"/>
                  </a:lnTo>
                  <a:lnTo>
                    <a:pt x="206748" y="364270"/>
                  </a:lnTo>
                  <a:lnTo>
                    <a:pt x="179815" y="399960"/>
                  </a:lnTo>
                  <a:lnTo>
                    <a:pt x="154534" y="436916"/>
                  </a:lnTo>
                  <a:lnTo>
                    <a:pt x="130960" y="475085"/>
                  </a:lnTo>
                  <a:lnTo>
                    <a:pt x="109147" y="514411"/>
                  </a:lnTo>
                  <a:lnTo>
                    <a:pt x="89151" y="554838"/>
                  </a:lnTo>
                  <a:lnTo>
                    <a:pt x="71026" y="596313"/>
                  </a:lnTo>
                  <a:lnTo>
                    <a:pt x="54828" y="638781"/>
                  </a:lnTo>
                  <a:lnTo>
                    <a:pt x="40611" y="682185"/>
                  </a:lnTo>
                  <a:lnTo>
                    <a:pt x="28431" y="726472"/>
                  </a:lnTo>
                  <a:lnTo>
                    <a:pt x="18342" y="771586"/>
                  </a:lnTo>
                  <a:lnTo>
                    <a:pt x="10400" y="817473"/>
                  </a:lnTo>
                  <a:lnTo>
                    <a:pt x="4658" y="864077"/>
                  </a:lnTo>
                  <a:lnTo>
                    <a:pt x="1173" y="911344"/>
                  </a:lnTo>
                  <a:lnTo>
                    <a:pt x="0" y="959218"/>
                  </a:lnTo>
                  <a:lnTo>
                    <a:pt x="1173" y="1007093"/>
                  </a:lnTo>
                  <a:lnTo>
                    <a:pt x="4658" y="1054361"/>
                  </a:lnTo>
                  <a:lnTo>
                    <a:pt x="10400" y="1100965"/>
                  </a:lnTo>
                  <a:lnTo>
                    <a:pt x="18342" y="1146853"/>
                  </a:lnTo>
                  <a:lnTo>
                    <a:pt x="28431" y="1191968"/>
                  </a:lnTo>
                  <a:lnTo>
                    <a:pt x="40611" y="1236255"/>
                  </a:lnTo>
                  <a:lnTo>
                    <a:pt x="54828" y="1279660"/>
                  </a:lnTo>
                  <a:lnTo>
                    <a:pt x="71026" y="1322127"/>
                  </a:lnTo>
                  <a:lnTo>
                    <a:pt x="89151" y="1363603"/>
                  </a:lnTo>
                  <a:lnTo>
                    <a:pt x="109147" y="1404031"/>
                  </a:lnTo>
                  <a:lnTo>
                    <a:pt x="130960" y="1443356"/>
                  </a:lnTo>
                  <a:lnTo>
                    <a:pt x="154534" y="1481525"/>
                  </a:lnTo>
                  <a:lnTo>
                    <a:pt x="179815" y="1518481"/>
                  </a:lnTo>
                  <a:lnTo>
                    <a:pt x="206748" y="1554171"/>
                  </a:lnTo>
                  <a:lnTo>
                    <a:pt x="235277" y="1588538"/>
                  </a:lnTo>
                  <a:lnTo>
                    <a:pt x="265349" y="1621528"/>
                  </a:lnTo>
                  <a:lnTo>
                    <a:pt x="296907" y="1653087"/>
                  </a:lnTo>
                  <a:lnTo>
                    <a:pt x="329898" y="1683158"/>
                  </a:lnTo>
                  <a:lnTo>
                    <a:pt x="364265" y="1711688"/>
                  </a:lnTo>
                  <a:lnTo>
                    <a:pt x="399954" y="1738621"/>
                  </a:lnTo>
                  <a:lnTo>
                    <a:pt x="436911" y="1763902"/>
                  </a:lnTo>
                  <a:lnTo>
                    <a:pt x="475079" y="1787476"/>
                  </a:lnTo>
                  <a:lnTo>
                    <a:pt x="514405" y="1809289"/>
                  </a:lnTo>
                  <a:lnTo>
                    <a:pt x="554833" y="1829285"/>
                  </a:lnTo>
                  <a:lnTo>
                    <a:pt x="596308" y="1847410"/>
                  </a:lnTo>
                  <a:lnTo>
                    <a:pt x="638776" y="1863608"/>
                  </a:lnTo>
                  <a:lnTo>
                    <a:pt x="682181" y="1877824"/>
                  </a:lnTo>
                  <a:lnTo>
                    <a:pt x="726468" y="1890004"/>
                  </a:lnTo>
                  <a:lnTo>
                    <a:pt x="771583" y="1900093"/>
                  </a:lnTo>
                  <a:lnTo>
                    <a:pt x="817470" y="1908036"/>
                  </a:lnTo>
                  <a:lnTo>
                    <a:pt x="864075" y="1913777"/>
                  </a:lnTo>
                  <a:lnTo>
                    <a:pt x="911343" y="1917262"/>
                  </a:lnTo>
                  <a:lnTo>
                    <a:pt x="959218" y="1918436"/>
                  </a:lnTo>
                  <a:lnTo>
                    <a:pt x="1007093" y="1917262"/>
                  </a:lnTo>
                  <a:lnTo>
                    <a:pt x="1054361" y="1913777"/>
                  </a:lnTo>
                  <a:lnTo>
                    <a:pt x="1100965" y="1908036"/>
                  </a:lnTo>
                  <a:lnTo>
                    <a:pt x="1146853" y="1900093"/>
                  </a:lnTo>
                  <a:lnTo>
                    <a:pt x="1191968" y="1890004"/>
                  </a:lnTo>
                  <a:lnTo>
                    <a:pt x="1236255" y="1877824"/>
                  </a:lnTo>
                  <a:lnTo>
                    <a:pt x="1279660" y="1863608"/>
                  </a:lnTo>
                  <a:lnTo>
                    <a:pt x="1322127" y="1847410"/>
                  </a:lnTo>
                  <a:lnTo>
                    <a:pt x="1363603" y="1829285"/>
                  </a:lnTo>
                  <a:lnTo>
                    <a:pt x="1404031" y="1809289"/>
                  </a:lnTo>
                  <a:lnTo>
                    <a:pt x="1443356" y="1787476"/>
                  </a:lnTo>
                  <a:lnTo>
                    <a:pt x="1481525" y="1763902"/>
                  </a:lnTo>
                  <a:lnTo>
                    <a:pt x="1518481" y="1738621"/>
                  </a:lnTo>
                  <a:lnTo>
                    <a:pt x="1554171" y="1711688"/>
                  </a:lnTo>
                  <a:lnTo>
                    <a:pt x="1588538" y="1683158"/>
                  </a:lnTo>
                  <a:lnTo>
                    <a:pt x="1621528" y="1653087"/>
                  </a:lnTo>
                  <a:lnTo>
                    <a:pt x="1653087" y="1621528"/>
                  </a:lnTo>
                  <a:lnTo>
                    <a:pt x="1683158" y="1588538"/>
                  </a:lnTo>
                  <a:lnTo>
                    <a:pt x="1711688" y="1554171"/>
                  </a:lnTo>
                  <a:lnTo>
                    <a:pt x="1738621" y="1518481"/>
                  </a:lnTo>
                  <a:lnTo>
                    <a:pt x="1763902" y="1481525"/>
                  </a:lnTo>
                  <a:lnTo>
                    <a:pt x="1787476" y="1443356"/>
                  </a:lnTo>
                  <a:lnTo>
                    <a:pt x="1809289" y="1404031"/>
                  </a:lnTo>
                  <a:lnTo>
                    <a:pt x="1829285" y="1363603"/>
                  </a:lnTo>
                  <a:lnTo>
                    <a:pt x="1847410" y="1322127"/>
                  </a:lnTo>
                  <a:lnTo>
                    <a:pt x="1863608" y="1279660"/>
                  </a:lnTo>
                  <a:lnTo>
                    <a:pt x="1877824" y="1236255"/>
                  </a:lnTo>
                  <a:lnTo>
                    <a:pt x="1890004" y="1191968"/>
                  </a:lnTo>
                  <a:lnTo>
                    <a:pt x="1900093" y="1146853"/>
                  </a:lnTo>
                  <a:lnTo>
                    <a:pt x="1908036" y="1100965"/>
                  </a:lnTo>
                  <a:lnTo>
                    <a:pt x="1913777" y="1054361"/>
                  </a:lnTo>
                  <a:lnTo>
                    <a:pt x="1917262" y="1007093"/>
                  </a:lnTo>
                  <a:lnTo>
                    <a:pt x="1918436" y="959218"/>
                  </a:lnTo>
                  <a:lnTo>
                    <a:pt x="1917262" y="911344"/>
                  </a:lnTo>
                  <a:lnTo>
                    <a:pt x="1913777" y="864077"/>
                  </a:lnTo>
                  <a:lnTo>
                    <a:pt x="1908036" y="817473"/>
                  </a:lnTo>
                  <a:lnTo>
                    <a:pt x="1900093" y="771586"/>
                  </a:lnTo>
                  <a:lnTo>
                    <a:pt x="1890004" y="726472"/>
                  </a:lnTo>
                  <a:lnTo>
                    <a:pt x="1877824" y="682185"/>
                  </a:lnTo>
                  <a:lnTo>
                    <a:pt x="1863608" y="638781"/>
                  </a:lnTo>
                  <a:lnTo>
                    <a:pt x="1847410" y="596313"/>
                  </a:lnTo>
                  <a:lnTo>
                    <a:pt x="1829285" y="554838"/>
                  </a:lnTo>
                  <a:lnTo>
                    <a:pt x="1809289" y="514411"/>
                  </a:lnTo>
                  <a:lnTo>
                    <a:pt x="1787476" y="475085"/>
                  </a:lnTo>
                  <a:lnTo>
                    <a:pt x="1763902" y="436916"/>
                  </a:lnTo>
                  <a:lnTo>
                    <a:pt x="1738621" y="399960"/>
                  </a:lnTo>
                  <a:lnTo>
                    <a:pt x="1711688" y="364270"/>
                  </a:lnTo>
                  <a:lnTo>
                    <a:pt x="1683158" y="329903"/>
                  </a:lnTo>
                  <a:lnTo>
                    <a:pt x="1653087" y="296912"/>
                  </a:lnTo>
                  <a:lnTo>
                    <a:pt x="1621528" y="265354"/>
                  </a:lnTo>
                  <a:lnTo>
                    <a:pt x="1588538" y="235282"/>
                  </a:lnTo>
                  <a:lnTo>
                    <a:pt x="1554171" y="206752"/>
                  </a:lnTo>
                  <a:lnTo>
                    <a:pt x="1518481" y="179819"/>
                  </a:lnTo>
                  <a:lnTo>
                    <a:pt x="1481525" y="154537"/>
                  </a:lnTo>
                  <a:lnTo>
                    <a:pt x="1443356" y="130962"/>
                  </a:lnTo>
                  <a:lnTo>
                    <a:pt x="1404031" y="109149"/>
                  </a:lnTo>
                  <a:lnTo>
                    <a:pt x="1363603" y="89153"/>
                  </a:lnTo>
                  <a:lnTo>
                    <a:pt x="1322127" y="71028"/>
                  </a:lnTo>
                  <a:lnTo>
                    <a:pt x="1279660" y="54829"/>
                  </a:lnTo>
                  <a:lnTo>
                    <a:pt x="1236255" y="40612"/>
                  </a:lnTo>
                  <a:lnTo>
                    <a:pt x="1191968" y="28432"/>
                  </a:lnTo>
                  <a:lnTo>
                    <a:pt x="1146853" y="18343"/>
                  </a:lnTo>
                  <a:lnTo>
                    <a:pt x="1100965" y="10400"/>
                  </a:lnTo>
                  <a:lnTo>
                    <a:pt x="1054361" y="4659"/>
                  </a:lnTo>
                  <a:lnTo>
                    <a:pt x="1007093" y="1173"/>
                  </a:lnTo>
                  <a:lnTo>
                    <a:pt x="959218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51434" y="3463598"/>
            <a:ext cx="9958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sz="5400" b="1" strike="noStrike" baseline="13513" dirty="0">
                <a:solidFill>
                  <a:srgbClr val="2A232C"/>
                </a:solidFill>
                <a:latin typeface="+mj-lt"/>
                <a:cs typeface="Roboto"/>
              </a:rPr>
              <a:t>50%</a:t>
            </a:r>
            <a:endParaRPr lang="it-IT" sz="5400" b="1" strike="noStrike" baseline="13513" dirty="0">
              <a:solidFill>
                <a:srgbClr val="2A232C"/>
              </a:solidFill>
              <a:latin typeface="+mj-lt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28951" y="2163876"/>
            <a:ext cx="1465554" cy="328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A232C"/>
                </a:solidFill>
                <a:latin typeface="+mj-lt"/>
                <a:cs typeface="Roboto Condensed"/>
              </a:rPr>
              <a:t>DIPENDE</a:t>
            </a:r>
            <a:r>
              <a:rPr sz="2000" b="1" spc="-30" dirty="0">
                <a:solidFill>
                  <a:srgbClr val="2A232C"/>
                </a:solidFill>
                <a:latin typeface="+mj-lt"/>
                <a:cs typeface="Roboto Condensed"/>
              </a:rPr>
              <a:t>N</a:t>
            </a:r>
            <a:r>
              <a:rPr sz="2000" b="1" dirty="0">
                <a:solidFill>
                  <a:srgbClr val="2A232C"/>
                </a:solidFill>
                <a:latin typeface="+mj-lt"/>
                <a:cs typeface="Roboto Condensed"/>
              </a:rPr>
              <a:t>TI</a:t>
            </a:r>
            <a:endParaRPr sz="2000" dirty="0">
              <a:latin typeface="+mj-lt"/>
              <a:cs typeface="Roboto Condens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70448" y="5794971"/>
            <a:ext cx="1452308" cy="2848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647482" y="2579731"/>
            <a:ext cx="2589530" cy="2524760"/>
            <a:chOff x="7647482" y="2579731"/>
            <a:chExt cx="2589530" cy="2524760"/>
          </a:xfrm>
        </p:grpSpPr>
        <p:sp>
          <p:nvSpPr>
            <p:cNvPr id="23" name="object 23"/>
            <p:cNvSpPr/>
            <p:nvPr/>
          </p:nvSpPr>
          <p:spPr>
            <a:xfrm>
              <a:off x="7647482" y="4819306"/>
              <a:ext cx="2589149" cy="28487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43074" y="2579731"/>
              <a:ext cx="1986914" cy="2376805"/>
            </a:xfrm>
            <a:custGeom>
              <a:avLst/>
              <a:gdLst/>
              <a:ahLst/>
              <a:cxnLst/>
              <a:rect l="l" t="t" r="r" b="b"/>
              <a:pathLst>
                <a:path w="1986915" h="2376804">
                  <a:moveTo>
                    <a:pt x="789153" y="0"/>
                  </a:moveTo>
                  <a:lnTo>
                    <a:pt x="744650" y="1173"/>
                  </a:lnTo>
                  <a:lnTo>
                    <a:pt x="700193" y="4006"/>
                  </a:lnTo>
                  <a:lnTo>
                    <a:pt x="655832" y="8502"/>
                  </a:lnTo>
                  <a:lnTo>
                    <a:pt x="611617" y="14663"/>
                  </a:lnTo>
                  <a:lnTo>
                    <a:pt x="567598" y="22491"/>
                  </a:lnTo>
                  <a:lnTo>
                    <a:pt x="523825" y="31990"/>
                  </a:lnTo>
                  <a:lnTo>
                    <a:pt x="480349" y="43160"/>
                  </a:lnTo>
                  <a:lnTo>
                    <a:pt x="437219" y="56006"/>
                  </a:lnTo>
                  <a:lnTo>
                    <a:pt x="394486" y="70528"/>
                  </a:lnTo>
                  <a:lnTo>
                    <a:pt x="352200" y="86730"/>
                  </a:lnTo>
                  <a:lnTo>
                    <a:pt x="310410" y="104614"/>
                  </a:lnTo>
                  <a:lnTo>
                    <a:pt x="269168" y="124183"/>
                  </a:lnTo>
                  <a:lnTo>
                    <a:pt x="228522" y="145438"/>
                  </a:lnTo>
                  <a:lnTo>
                    <a:pt x="188525" y="168382"/>
                  </a:lnTo>
                  <a:lnTo>
                    <a:pt x="149224" y="193019"/>
                  </a:lnTo>
                  <a:lnTo>
                    <a:pt x="110671" y="219349"/>
                  </a:lnTo>
                  <a:lnTo>
                    <a:pt x="72916" y="247375"/>
                  </a:lnTo>
                  <a:lnTo>
                    <a:pt x="36009" y="277101"/>
                  </a:lnTo>
                  <a:lnTo>
                    <a:pt x="0" y="308527"/>
                  </a:lnTo>
                  <a:lnTo>
                    <a:pt x="798741" y="1188079"/>
                  </a:lnTo>
                  <a:lnTo>
                    <a:pt x="104470" y="2152224"/>
                  </a:lnTo>
                  <a:lnTo>
                    <a:pt x="145151" y="2180276"/>
                  </a:lnTo>
                  <a:lnTo>
                    <a:pt x="186627" y="2206443"/>
                  </a:lnTo>
                  <a:lnTo>
                    <a:pt x="228843" y="2230728"/>
                  </a:lnTo>
                  <a:lnTo>
                    <a:pt x="271741" y="2253135"/>
                  </a:lnTo>
                  <a:lnTo>
                    <a:pt x="315265" y="2273666"/>
                  </a:lnTo>
                  <a:lnTo>
                    <a:pt x="359361" y="2292325"/>
                  </a:lnTo>
                  <a:lnTo>
                    <a:pt x="403970" y="2309116"/>
                  </a:lnTo>
                  <a:lnTo>
                    <a:pt x="449037" y="2324040"/>
                  </a:lnTo>
                  <a:lnTo>
                    <a:pt x="494506" y="2337102"/>
                  </a:lnTo>
                  <a:lnTo>
                    <a:pt x="540321" y="2348305"/>
                  </a:lnTo>
                  <a:lnTo>
                    <a:pt x="586425" y="2357651"/>
                  </a:lnTo>
                  <a:lnTo>
                    <a:pt x="632763" y="2365145"/>
                  </a:lnTo>
                  <a:lnTo>
                    <a:pt x="679277" y="2370788"/>
                  </a:lnTo>
                  <a:lnTo>
                    <a:pt x="725913" y="2374585"/>
                  </a:lnTo>
                  <a:lnTo>
                    <a:pt x="772613" y="2376539"/>
                  </a:lnTo>
                  <a:lnTo>
                    <a:pt x="819321" y="2376652"/>
                  </a:lnTo>
                  <a:lnTo>
                    <a:pt x="865982" y="2374928"/>
                  </a:lnTo>
                  <a:lnTo>
                    <a:pt x="912539" y="2371371"/>
                  </a:lnTo>
                  <a:lnTo>
                    <a:pt x="958937" y="2365982"/>
                  </a:lnTo>
                  <a:lnTo>
                    <a:pt x="1005117" y="2358767"/>
                  </a:lnTo>
                  <a:lnTo>
                    <a:pt x="1051026" y="2349727"/>
                  </a:lnTo>
                  <a:lnTo>
                    <a:pt x="1096606" y="2338865"/>
                  </a:lnTo>
                  <a:lnTo>
                    <a:pt x="1141801" y="2326186"/>
                  </a:lnTo>
                  <a:lnTo>
                    <a:pt x="1186555" y="2311692"/>
                  </a:lnTo>
                  <a:lnTo>
                    <a:pt x="1230812" y="2295387"/>
                  </a:lnTo>
                  <a:lnTo>
                    <a:pt x="1274516" y="2277273"/>
                  </a:lnTo>
                  <a:lnTo>
                    <a:pt x="1317610" y="2257354"/>
                  </a:lnTo>
                  <a:lnTo>
                    <a:pt x="1360038" y="2235633"/>
                  </a:lnTo>
                  <a:lnTo>
                    <a:pt x="1401744" y="2212113"/>
                  </a:lnTo>
                  <a:lnTo>
                    <a:pt x="1442673" y="2186797"/>
                  </a:lnTo>
                  <a:lnTo>
                    <a:pt x="1482767" y="2159689"/>
                  </a:lnTo>
                  <a:lnTo>
                    <a:pt x="1521971" y="2130792"/>
                  </a:lnTo>
                  <a:lnTo>
                    <a:pt x="1560228" y="2100109"/>
                  </a:lnTo>
                  <a:lnTo>
                    <a:pt x="1597482" y="2067642"/>
                  </a:lnTo>
                  <a:lnTo>
                    <a:pt x="1632223" y="2034819"/>
                  </a:lnTo>
                  <a:lnTo>
                    <a:pt x="1665356" y="2000938"/>
                  </a:lnTo>
                  <a:lnTo>
                    <a:pt x="1696880" y="1966050"/>
                  </a:lnTo>
                  <a:lnTo>
                    <a:pt x="1726793" y="1930205"/>
                  </a:lnTo>
                  <a:lnTo>
                    <a:pt x="1755091" y="1893454"/>
                  </a:lnTo>
                  <a:lnTo>
                    <a:pt x="1781772" y="1855845"/>
                  </a:lnTo>
                  <a:lnTo>
                    <a:pt x="1806834" y="1817430"/>
                  </a:lnTo>
                  <a:lnTo>
                    <a:pt x="1830274" y="1778258"/>
                  </a:lnTo>
                  <a:lnTo>
                    <a:pt x="1852091" y="1738380"/>
                  </a:lnTo>
                  <a:lnTo>
                    <a:pt x="1872281" y="1697846"/>
                  </a:lnTo>
                  <a:lnTo>
                    <a:pt x="1890842" y="1656706"/>
                  </a:lnTo>
                  <a:lnTo>
                    <a:pt x="1907772" y="1615010"/>
                  </a:lnTo>
                  <a:lnTo>
                    <a:pt x="1923068" y="1572808"/>
                  </a:lnTo>
                  <a:lnTo>
                    <a:pt x="1936729" y="1530150"/>
                  </a:lnTo>
                  <a:lnTo>
                    <a:pt x="1948750" y="1487087"/>
                  </a:lnTo>
                  <a:lnTo>
                    <a:pt x="1959131" y="1443669"/>
                  </a:lnTo>
                  <a:lnTo>
                    <a:pt x="1967869" y="1399945"/>
                  </a:lnTo>
                  <a:lnTo>
                    <a:pt x="1974961" y="1355966"/>
                  </a:lnTo>
                  <a:lnTo>
                    <a:pt x="1980405" y="1311782"/>
                  </a:lnTo>
                  <a:lnTo>
                    <a:pt x="1984198" y="1267443"/>
                  </a:lnTo>
                  <a:lnTo>
                    <a:pt x="1986338" y="1223000"/>
                  </a:lnTo>
                  <a:lnTo>
                    <a:pt x="1986823" y="1178502"/>
                  </a:lnTo>
                  <a:lnTo>
                    <a:pt x="1985650" y="1134000"/>
                  </a:lnTo>
                  <a:lnTo>
                    <a:pt x="1982817" y="1089543"/>
                  </a:lnTo>
                  <a:lnTo>
                    <a:pt x="1978321" y="1045182"/>
                  </a:lnTo>
                  <a:lnTo>
                    <a:pt x="1972160" y="1000967"/>
                  </a:lnTo>
                  <a:lnTo>
                    <a:pt x="1964332" y="956948"/>
                  </a:lnTo>
                  <a:lnTo>
                    <a:pt x="1954834" y="913175"/>
                  </a:lnTo>
                  <a:lnTo>
                    <a:pt x="1943664" y="869699"/>
                  </a:lnTo>
                  <a:lnTo>
                    <a:pt x="1930819" y="826569"/>
                  </a:lnTo>
                  <a:lnTo>
                    <a:pt x="1916297" y="783836"/>
                  </a:lnTo>
                  <a:lnTo>
                    <a:pt x="1900095" y="741550"/>
                  </a:lnTo>
                  <a:lnTo>
                    <a:pt x="1882212" y="699761"/>
                  </a:lnTo>
                  <a:lnTo>
                    <a:pt x="1862644" y="658518"/>
                  </a:lnTo>
                  <a:lnTo>
                    <a:pt x="1841389" y="617873"/>
                  </a:lnTo>
                  <a:lnTo>
                    <a:pt x="1818445" y="577875"/>
                  </a:lnTo>
                  <a:lnTo>
                    <a:pt x="1793810" y="538575"/>
                  </a:lnTo>
                  <a:lnTo>
                    <a:pt x="1767481" y="500022"/>
                  </a:lnTo>
                  <a:lnTo>
                    <a:pt x="1739455" y="462267"/>
                  </a:lnTo>
                  <a:lnTo>
                    <a:pt x="1709730" y="425359"/>
                  </a:lnTo>
                  <a:lnTo>
                    <a:pt x="1678305" y="389350"/>
                  </a:lnTo>
                  <a:lnTo>
                    <a:pt x="1645480" y="354608"/>
                  </a:lnTo>
                  <a:lnTo>
                    <a:pt x="1611598" y="321474"/>
                  </a:lnTo>
                  <a:lnTo>
                    <a:pt x="1576710" y="289949"/>
                  </a:lnTo>
                  <a:lnTo>
                    <a:pt x="1540864" y="260036"/>
                  </a:lnTo>
                  <a:lnTo>
                    <a:pt x="1504112" y="231737"/>
                  </a:lnTo>
                  <a:lnTo>
                    <a:pt x="1466502" y="205055"/>
                  </a:lnTo>
                  <a:lnTo>
                    <a:pt x="1428086" y="179992"/>
                  </a:lnTo>
                  <a:lnTo>
                    <a:pt x="1388914" y="156551"/>
                  </a:lnTo>
                  <a:lnTo>
                    <a:pt x="1349036" y="134734"/>
                  </a:lnTo>
                  <a:lnTo>
                    <a:pt x="1308501" y="114544"/>
                  </a:lnTo>
                  <a:lnTo>
                    <a:pt x="1267360" y="95982"/>
                  </a:lnTo>
                  <a:lnTo>
                    <a:pt x="1225664" y="79052"/>
                  </a:lnTo>
                  <a:lnTo>
                    <a:pt x="1183461" y="63755"/>
                  </a:lnTo>
                  <a:lnTo>
                    <a:pt x="1140803" y="50095"/>
                  </a:lnTo>
                  <a:lnTo>
                    <a:pt x="1097740" y="38073"/>
                  </a:lnTo>
                  <a:lnTo>
                    <a:pt x="1054321" y="27691"/>
                  </a:lnTo>
                  <a:lnTo>
                    <a:pt x="1010597" y="18954"/>
                  </a:lnTo>
                  <a:lnTo>
                    <a:pt x="966618" y="11862"/>
                  </a:lnTo>
                  <a:lnTo>
                    <a:pt x="922433" y="6418"/>
                  </a:lnTo>
                  <a:lnTo>
                    <a:pt x="878095" y="2625"/>
                  </a:lnTo>
                  <a:lnTo>
                    <a:pt x="833651" y="484"/>
                  </a:lnTo>
                  <a:lnTo>
                    <a:pt x="78915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53641" y="2888259"/>
              <a:ext cx="1188720" cy="1844039"/>
            </a:xfrm>
            <a:custGeom>
              <a:avLst/>
              <a:gdLst/>
              <a:ahLst/>
              <a:cxnLst/>
              <a:rect l="l" t="t" r="r" b="b"/>
              <a:pathLst>
                <a:path w="1188720" h="1844039">
                  <a:moveTo>
                    <a:pt x="389433" y="0"/>
                  </a:moveTo>
                  <a:lnTo>
                    <a:pt x="350972" y="36062"/>
                  </a:lnTo>
                  <a:lnTo>
                    <a:pt x="317094" y="70500"/>
                  </a:lnTo>
                  <a:lnTo>
                    <a:pt x="285904" y="105434"/>
                  </a:lnTo>
                  <a:lnTo>
                    <a:pt x="255510" y="142987"/>
                  </a:lnTo>
                  <a:lnTo>
                    <a:pt x="224016" y="185280"/>
                  </a:lnTo>
                  <a:lnTo>
                    <a:pt x="196859" y="224609"/>
                  </a:lnTo>
                  <a:lnTo>
                    <a:pt x="171494" y="264638"/>
                  </a:lnTo>
                  <a:lnTo>
                    <a:pt x="147912" y="305317"/>
                  </a:lnTo>
                  <a:lnTo>
                    <a:pt x="126106" y="346598"/>
                  </a:lnTo>
                  <a:lnTo>
                    <a:pt x="106068" y="388430"/>
                  </a:lnTo>
                  <a:lnTo>
                    <a:pt x="87789" y="430764"/>
                  </a:lnTo>
                  <a:lnTo>
                    <a:pt x="71261" y="473550"/>
                  </a:lnTo>
                  <a:lnTo>
                    <a:pt x="56477" y="516739"/>
                  </a:lnTo>
                  <a:lnTo>
                    <a:pt x="43428" y="560281"/>
                  </a:lnTo>
                  <a:lnTo>
                    <a:pt x="32107" y="604127"/>
                  </a:lnTo>
                  <a:lnTo>
                    <a:pt x="22505" y="648228"/>
                  </a:lnTo>
                  <a:lnTo>
                    <a:pt x="14614" y="692533"/>
                  </a:lnTo>
                  <a:lnTo>
                    <a:pt x="8426" y="736993"/>
                  </a:lnTo>
                  <a:lnTo>
                    <a:pt x="3933" y="781558"/>
                  </a:lnTo>
                  <a:lnTo>
                    <a:pt x="1127" y="826180"/>
                  </a:lnTo>
                  <a:lnTo>
                    <a:pt x="0" y="870808"/>
                  </a:lnTo>
                  <a:lnTo>
                    <a:pt x="543" y="915393"/>
                  </a:lnTo>
                  <a:lnTo>
                    <a:pt x="2750" y="959885"/>
                  </a:lnTo>
                  <a:lnTo>
                    <a:pt x="6611" y="1004235"/>
                  </a:lnTo>
                  <a:lnTo>
                    <a:pt x="12119" y="1048394"/>
                  </a:lnTo>
                  <a:lnTo>
                    <a:pt x="19266" y="1092311"/>
                  </a:lnTo>
                  <a:lnTo>
                    <a:pt x="28043" y="1135937"/>
                  </a:lnTo>
                  <a:lnTo>
                    <a:pt x="38443" y="1179224"/>
                  </a:lnTo>
                  <a:lnTo>
                    <a:pt x="50457" y="1222120"/>
                  </a:lnTo>
                  <a:lnTo>
                    <a:pt x="64078" y="1264577"/>
                  </a:lnTo>
                  <a:lnTo>
                    <a:pt x="79297" y="1306545"/>
                  </a:lnTo>
                  <a:lnTo>
                    <a:pt x="96106" y="1347974"/>
                  </a:lnTo>
                  <a:lnTo>
                    <a:pt x="114497" y="1388815"/>
                  </a:lnTo>
                  <a:lnTo>
                    <a:pt x="134463" y="1429019"/>
                  </a:lnTo>
                  <a:lnTo>
                    <a:pt x="155995" y="1468535"/>
                  </a:lnTo>
                  <a:lnTo>
                    <a:pt x="179085" y="1507315"/>
                  </a:lnTo>
                  <a:lnTo>
                    <a:pt x="203725" y="1545309"/>
                  </a:lnTo>
                  <a:lnTo>
                    <a:pt x="229906" y="1582467"/>
                  </a:lnTo>
                  <a:lnTo>
                    <a:pt x="257622" y="1618739"/>
                  </a:lnTo>
                  <a:lnTo>
                    <a:pt x="286864" y="1654077"/>
                  </a:lnTo>
                  <a:lnTo>
                    <a:pt x="317623" y="1688430"/>
                  </a:lnTo>
                  <a:lnTo>
                    <a:pt x="349892" y="1721750"/>
                  </a:lnTo>
                  <a:lnTo>
                    <a:pt x="383662" y="1753985"/>
                  </a:lnTo>
                  <a:lnTo>
                    <a:pt x="418927" y="1785088"/>
                  </a:lnTo>
                  <a:lnTo>
                    <a:pt x="455676" y="1815008"/>
                  </a:lnTo>
                  <a:lnTo>
                    <a:pt x="493904" y="1843697"/>
                  </a:lnTo>
                  <a:lnTo>
                    <a:pt x="1188175" y="879551"/>
                  </a:lnTo>
                  <a:lnTo>
                    <a:pt x="389433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82839" y="2808909"/>
              <a:ext cx="1918970" cy="1918970"/>
            </a:xfrm>
            <a:custGeom>
              <a:avLst/>
              <a:gdLst/>
              <a:ahLst/>
              <a:cxnLst/>
              <a:rect l="l" t="t" r="r" b="b"/>
              <a:pathLst>
                <a:path w="1918970" h="1918970">
                  <a:moveTo>
                    <a:pt x="959230" y="0"/>
                  </a:moveTo>
                  <a:lnTo>
                    <a:pt x="911355" y="1173"/>
                  </a:lnTo>
                  <a:lnTo>
                    <a:pt x="864088" y="4659"/>
                  </a:lnTo>
                  <a:lnTo>
                    <a:pt x="817483" y="10400"/>
                  </a:lnTo>
                  <a:lnTo>
                    <a:pt x="771595" y="18343"/>
                  </a:lnTo>
                  <a:lnTo>
                    <a:pt x="726480" y="28432"/>
                  </a:lnTo>
                  <a:lnTo>
                    <a:pt x="682192" y="40612"/>
                  </a:lnTo>
                  <a:lnTo>
                    <a:pt x="638787" y="54829"/>
                  </a:lnTo>
                  <a:lnTo>
                    <a:pt x="596319" y="71028"/>
                  </a:lnTo>
                  <a:lnTo>
                    <a:pt x="554843" y="89153"/>
                  </a:lnTo>
                  <a:lnTo>
                    <a:pt x="514415" y="109149"/>
                  </a:lnTo>
                  <a:lnTo>
                    <a:pt x="475089" y="130962"/>
                  </a:lnTo>
                  <a:lnTo>
                    <a:pt x="436920" y="154537"/>
                  </a:lnTo>
                  <a:lnTo>
                    <a:pt x="399963" y="179819"/>
                  </a:lnTo>
                  <a:lnTo>
                    <a:pt x="364273" y="206752"/>
                  </a:lnTo>
                  <a:lnTo>
                    <a:pt x="329905" y="235282"/>
                  </a:lnTo>
                  <a:lnTo>
                    <a:pt x="296914" y="265354"/>
                  </a:lnTo>
                  <a:lnTo>
                    <a:pt x="265355" y="296912"/>
                  </a:lnTo>
                  <a:lnTo>
                    <a:pt x="235283" y="329903"/>
                  </a:lnTo>
                  <a:lnTo>
                    <a:pt x="206753" y="364270"/>
                  </a:lnTo>
                  <a:lnTo>
                    <a:pt x="179819" y="399960"/>
                  </a:lnTo>
                  <a:lnTo>
                    <a:pt x="154538" y="436916"/>
                  </a:lnTo>
                  <a:lnTo>
                    <a:pt x="130963" y="475085"/>
                  </a:lnTo>
                  <a:lnTo>
                    <a:pt x="109150" y="514411"/>
                  </a:lnTo>
                  <a:lnTo>
                    <a:pt x="89153" y="554838"/>
                  </a:lnTo>
                  <a:lnTo>
                    <a:pt x="71028" y="596313"/>
                  </a:lnTo>
                  <a:lnTo>
                    <a:pt x="54829" y="638781"/>
                  </a:lnTo>
                  <a:lnTo>
                    <a:pt x="40612" y="682185"/>
                  </a:lnTo>
                  <a:lnTo>
                    <a:pt x="28432" y="726472"/>
                  </a:lnTo>
                  <a:lnTo>
                    <a:pt x="18343" y="771586"/>
                  </a:lnTo>
                  <a:lnTo>
                    <a:pt x="10400" y="817473"/>
                  </a:lnTo>
                  <a:lnTo>
                    <a:pt x="4659" y="864077"/>
                  </a:lnTo>
                  <a:lnTo>
                    <a:pt x="1173" y="911344"/>
                  </a:lnTo>
                  <a:lnTo>
                    <a:pt x="0" y="959218"/>
                  </a:lnTo>
                  <a:lnTo>
                    <a:pt x="1173" y="1007093"/>
                  </a:lnTo>
                  <a:lnTo>
                    <a:pt x="4659" y="1054361"/>
                  </a:lnTo>
                  <a:lnTo>
                    <a:pt x="10400" y="1100965"/>
                  </a:lnTo>
                  <a:lnTo>
                    <a:pt x="18343" y="1146853"/>
                  </a:lnTo>
                  <a:lnTo>
                    <a:pt x="28432" y="1191968"/>
                  </a:lnTo>
                  <a:lnTo>
                    <a:pt x="40612" y="1236255"/>
                  </a:lnTo>
                  <a:lnTo>
                    <a:pt x="54829" y="1279660"/>
                  </a:lnTo>
                  <a:lnTo>
                    <a:pt x="71028" y="1322127"/>
                  </a:lnTo>
                  <a:lnTo>
                    <a:pt x="89153" y="1363603"/>
                  </a:lnTo>
                  <a:lnTo>
                    <a:pt x="109150" y="1404031"/>
                  </a:lnTo>
                  <a:lnTo>
                    <a:pt x="130963" y="1443356"/>
                  </a:lnTo>
                  <a:lnTo>
                    <a:pt x="154538" y="1481525"/>
                  </a:lnTo>
                  <a:lnTo>
                    <a:pt x="179819" y="1518481"/>
                  </a:lnTo>
                  <a:lnTo>
                    <a:pt x="206753" y="1554171"/>
                  </a:lnTo>
                  <a:lnTo>
                    <a:pt x="235283" y="1588538"/>
                  </a:lnTo>
                  <a:lnTo>
                    <a:pt x="265355" y="1621528"/>
                  </a:lnTo>
                  <a:lnTo>
                    <a:pt x="296914" y="1653087"/>
                  </a:lnTo>
                  <a:lnTo>
                    <a:pt x="329905" y="1683158"/>
                  </a:lnTo>
                  <a:lnTo>
                    <a:pt x="364273" y="1711688"/>
                  </a:lnTo>
                  <a:lnTo>
                    <a:pt x="399963" y="1738621"/>
                  </a:lnTo>
                  <a:lnTo>
                    <a:pt x="436920" y="1763902"/>
                  </a:lnTo>
                  <a:lnTo>
                    <a:pt x="475089" y="1787476"/>
                  </a:lnTo>
                  <a:lnTo>
                    <a:pt x="514415" y="1809289"/>
                  </a:lnTo>
                  <a:lnTo>
                    <a:pt x="554843" y="1829285"/>
                  </a:lnTo>
                  <a:lnTo>
                    <a:pt x="596319" y="1847410"/>
                  </a:lnTo>
                  <a:lnTo>
                    <a:pt x="638787" y="1863608"/>
                  </a:lnTo>
                  <a:lnTo>
                    <a:pt x="682192" y="1877824"/>
                  </a:lnTo>
                  <a:lnTo>
                    <a:pt x="726480" y="1890004"/>
                  </a:lnTo>
                  <a:lnTo>
                    <a:pt x="771595" y="1900093"/>
                  </a:lnTo>
                  <a:lnTo>
                    <a:pt x="817483" y="1908036"/>
                  </a:lnTo>
                  <a:lnTo>
                    <a:pt x="864088" y="1913777"/>
                  </a:lnTo>
                  <a:lnTo>
                    <a:pt x="911355" y="1917262"/>
                  </a:lnTo>
                  <a:lnTo>
                    <a:pt x="959230" y="1918436"/>
                  </a:lnTo>
                  <a:lnTo>
                    <a:pt x="1007105" y="1917262"/>
                  </a:lnTo>
                  <a:lnTo>
                    <a:pt x="1054371" y="1913777"/>
                  </a:lnTo>
                  <a:lnTo>
                    <a:pt x="1100975" y="1908036"/>
                  </a:lnTo>
                  <a:lnTo>
                    <a:pt x="1146861" y="1900093"/>
                  </a:lnTo>
                  <a:lnTo>
                    <a:pt x="1191975" y="1890004"/>
                  </a:lnTo>
                  <a:lnTo>
                    <a:pt x="1236262" y="1877824"/>
                  </a:lnTo>
                  <a:lnTo>
                    <a:pt x="1279666" y="1863608"/>
                  </a:lnTo>
                  <a:lnTo>
                    <a:pt x="1322133" y="1847410"/>
                  </a:lnTo>
                  <a:lnTo>
                    <a:pt x="1363608" y="1829285"/>
                  </a:lnTo>
                  <a:lnTo>
                    <a:pt x="1404035" y="1809289"/>
                  </a:lnTo>
                  <a:lnTo>
                    <a:pt x="1443360" y="1787476"/>
                  </a:lnTo>
                  <a:lnTo>
                    <a:pt x="1481528" y="1763902"/>
                  </a:lnTo>
                  <a:lnTo>
                    <a:pt x="1518484" y="1738621"/>
                  </a:lnTo>
                  <a:lnTo>
                    <a:pt x="1554173" y="1711688"/>
                  </a:lnTo>
                  <a:lnTo>
                    <a:pt x="1588540" y="1683158"/>
                  </a:lnTo>
                  <a:lnTo>
                    <a:pt x="1621530" y="1653087"/>
                  </a:lnTo>
                  <a:lnTo>
                    <a:pt x="1653088" y="1621528"/>
                  </a:lnTo>
                  <a:lnTo>
                    <a:pt x="1683159" y="1588538"/>
                  </a:lnTo>
                  <a:lnTo>
                    <a:pt x="1711689" y="1554171"/>
                  </a:lnTo>
                  <a:lnTo>
                    <a:pt x="1738621" y="1518481"/>
                  </a:lnTo>
                  <a:lnTo>
                    <a:pt x="1763902" y="1481525"/>
                  </a:lnTo>
                  <a:lnTo>
                    <a:pt x="1787477" y="1443356"/>
                  </a:lnTo>
                  <a:lnTo>
                    <a:pt x="1809289" y="1404031"/>
                  </a:lnTo>
                  <a:lnTo>
                    <a:pt x="1829285" y="1363603"/>
                  </a:lnTo>
                  <a:lnTo>
                    <a:pt x="1847410" y="1322127"/>
                  </a:lnTo>
                  <a:lnTo>
                    <a:pt x="1863608" y="1279660"/>
                  </a:lnTo>
                  <a:lnTo>
                    <a:pt x="1877824" y="1236255"/>
                  </a:lnTo>
                  <a:lnTo>
                    <a:pt x="1890004" y="1191968"/>
                  </a:lnTo>
                  <a:lnTo>
                    <a:pt x="1900093" y="1146853"/>
                  </a:lnTo>
                  <a:lnTo>
                    <a:pt x="1908036" y="1100965"/>
                  </a:lnTo>
                  <a:lnTo>
                    <a:pt x="1913777" y="1054361"/>
                  </a:lnTo>
                  <a:lnTo>
                    <a:pt x="1917262" y="1007093"/>
                  </a:lnTo>
                  <a:lnTo>
                    <a:pt x="1918436" y="959218"/>
                  </a:lnTo>
                  <a:lnTo>
                    <a:pt x="1917262" y="911344"/>
                  </a:lnTo>
                  <a:lnTo>
                    <a:pt x="1913777" y="864077"/>
                  </a:lnTo>
                  <a:lnTo>
                    <a:pt x="1908036" y="817473"/>
                  </a:lnTo>
                  <a:lnTo>
                    <a:pt x="1900093" y="771586"/>
                  </a:lnTo>
                  <a:lnTo>
                    <a:pt x="1890004" y="726472"/>
                  </a:lnTo>
                  <a:lnTo>
                    <a:pt x="1877824" y="682185"/>
                  </a:lnTo>
                  <a:lnTo>
                    <a:pt x="1863608" y="638781"/>
                  </a:lnTo>
                  <a:lnTo>
                    <a:pt x="1847410" y="596313"/>
                  </a:lnTo>
                  <a:lnTo>
                    <a:pt x="1829285" y="554838"/>
                  </a:lnTo>
                  <a:lnTo>
                    <a:pt x="1809289" y="514411"/>
                  </a:lnTo>
                  <a:lnTo>
                    <a:pt x="1787477" y="475085"/>
                  </a:lnTo>
                  <a:lnTo>
                    <a:pt x="1763902" y="436916"/>
                  </a:lnTo>
                  <a:lnTo>
                    <a:pt x="1738621" y="399960"/>
                  </a:lnTo>
                  <a:lnTo>
                    <a:pt x="1711689" y="364270"/>
                  </a:lnTo>
                  <a:lnTo>
                    <a:pt x="1683159" y="329903"/>
                  </a:lnTo>
                  <a:lnTo>
                    <a:pt x="1653088" y="296912"/>
                  </a:lnTo>
                  <a:lnTo>
                    <a:pt x="1621530" y="265354"/>
                  </a:lnTo>
                  <a:lnTo>
                    <a:pt x="1588540" y="235282"/>
                  </a:lnTo>
                  <a:lnTo>
                    <a:pt x="1554173" y="206752"/>
                  </a:lnTo>
                  <a:lnTo>
                    <a:pt x="1518484" y="179819"/>
                  </a:lnTo>
                  <a:lnTo>
                    <a:pt x="1481528" y="154537"/>
                  </a:lnTo>
                  <a:lnTo>
                    <a:pt x="1443360" y="130962"/>
                  </a:lnTo>
                  <a:lnTo>
                    <a:pt x="1404035" y="109149"/>
                  </a:lnTo>
                  <a:lnTo>
                    <a:pt x="1363608" y="89153"/>
                  </a:lnTo>
                  <a:lnTo>
                    <a:pt x="1322133" y="71028"/>
                  </a:lnTo>
                  <a:lnTo>
                    <a:pt x="1279666" y="54829"/>
                  </a:lnTo>
                  <a:lnTo>
                    <a:pt x="1236262" y="40612"/>
                  </a:lnTo>
                  <a:lnTo>
                    <a:pt x="1191975" y="28432"/>
                  </a:lnTo>
                  <a:lnTo>
                    <a:pt x="1146861" y="18343"/>
                  </a:lnTo>
                  <a:lnTo>
                    <a:pt x="1100975" y="10400"/>
                  </a:lnTo>
                  <a:lnTo>
                    <a:pt x="1054371" y="4659"/>
                  </a:lnTo>
                  <a:lnTo>
                    <a:pt x="1007105" y="1173"/>
                  </a:lnTo>
                  <a:lnTo>
                    <a:pt x="959230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420010" y="6069747"/>
            <a:ext cx="3351979" cy="381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FATTURATO</a:t>
            </a:r>
            <a:r>
              <a:rPr sz="2400" b="1" spc="-4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b="1" spc="-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COMPLESSIVO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45569" y="4635347"/>
            <a:ext cx="1302385" cy="1302385"/>
          </a:xfrm>
          <a:custGeom>
            <a:avLst/>
            <a:gdLst/>
            <a:ahLst/>
            <a:cxnLst/>
            <a:rect l="l" t="t" r="r" b="b"/>
            <a:pathLst>
              <a:path w="1302384" h="1302385">
                <a:moveTo>
                  <a:pt x="651040" y="0"/>
                </a:moveTo>
                <a:lnTo>
                  <a:pt x="602451" y="1785"/>
                </a:lnTo>
                <a:lnTo>
                  <a:pt x="554833" y="7058"/>
                </a:lnTo>
                <a:lnTo>
                  <a:pt x="508310" y="15693"/>
                </a:lnTo>
                <a:lnTo>
                  <a:pt x="463010" y="27563"/>
                </a:lnTo>
                <a:lnTo>
                  <a:pt x="419056" y="42542"/>
                </a:lnTo>
                <a:lnTo>
                  <a:pt x="376576" y="60506"/>
                </a:lnTo>
                <a:lnTo>
                  <a:pt x="335696" y="81328"/>
                </a:lnTo>
                <a:lnTo>
                  <a:pt x="296540" y="104882"/>
                </a:lnTo>
                <a:lnTo>
                  <a:pt x="259236" y="131042"/>
                </a:lnTo>
                <a:lnTo>
                  <a:pt x="223908" y="159682"/>
                </a:lnTo>
                <a:lnTo>
                  <a:pt x="190684" y="190677"/>
                </a:lnTo>
                <a:lnTo>
                  <a:pt x="159688" y="223901"/>
                </a:lnTo>
                <a:lnTo>
                  <a:pt x="131046" y="259228"/>
                </a:lnTo>
                <a:lnTo>
                  <a:pt x="104885" y="296531"/>
                </a:lnTo>
                <a:lnTo>
                  <a:pt x="81331" y="335686"/>
                </a:lnTo>
                <a:lnTo>
                  <a:pt x="60508" y="376566"/>
                </a:lnTo>
                <a:lnTo>
                  <a:pt x="42544" y="419045"/>
                </a:lnTo>
                <a:lnTo>
                  <a:pt x="27564" y="462998"/>
                </a:lnTo>
                <a:lnTo>
                  <a:pt x="15693" y="508298"/>
                </a:lnTo>
                <a:lnTo>
                  <a:pt x="7058" y="554821"/>
                </a:lnTo>
                <a:lnTo>
                  <a:pt x="1785" y="602439"/>
                </a:lnTo>
                <a:lnTo>
                  <a:pt x="0" y="651027"/>
                </a:lnTo>
                <a:lnTo>
                  <a:pt x="1785" y="699615"/>
                </a:lnTo>
                <a:lnTo>
                  <a:pt x="7058" y="747233"/>
                </a:lnTo>
                <a:lnTo>
                  <a:pt x="15693" y="793756"/>
                </a:lnTo>
                <a:lnTo>
                  <a:pt x="27564" y="839057"/>
                </a:lnTo>
                <a:lnTo>
                  <a:pt x="42544" y="883010"/>
                </a:lnTo>
                <a:lnTo>
                  <a:pt x="60508" y="925490"/>
                </a:lnTo>
                <a:lnTo>
                  <a:pt x="81331" y="966371"/>
                </a:lnTo>
                <a:lnTo>
                  <a:pt x="104885" y="1005526"/>
                </a:lnTo>
                <a:lnTo>
                  <a:pt x="131046" y="1042831"/>
                </a:lnTo>
                <a:lnTo>
                  <a:pt x="159688" y="1078158"/>
                </a:lnTo>
                <a:lnTo>
                  <a:pt x="190684" y="1111383"/>
                </a:lnTo>
                <a:lnTo>
                  <a:pt x="223908" y="1142379"/>
                </a:lnTo>
                <a:lnTo>
                  <a:pt x="259236" y="1171020"/>
                </a:lnTo>
                <a:lnTo>
                  <a:pt x="296540" y="1197181"/>
                </a:lnTo>
                <a:lnTo>
                  <a:pt x="335696" y="1220736"/>
                </a:lnTo>
                <a:lnTo>
                  <a:pt x="376576" y="1241558"/>
                </a:lnTo>
                <a:lnTo>
                  <a:pt x="419056" y="1259522"/>
                </a:lnTo>
                <a:lnTo>
                  <a:pt x="463010" y="1274503"/>
                </a:lnTo>
                <a:lnTo>
                  <a:pt x="508310" y="1286373"/>
                </a:lnTo>
                <a:lnTo>
                  <a:pt x="554833" y="1295008"/>
                </a:lnTo>
                <a:lnTo>
                  <a:pt x="602451" y="1300281"/>
                </a:lnTo>
                <a:lnTo>
                  <a:pt x="651040" y="1302067"/>
                </a:lnTo>
                <a:lnTo>
                  <a:pt x="699626" y="1300281"/>
                </a:lnTo>
                <a:lnTo>
                  <a:pt x="747243" y="1295008"/>
                </a:lnTo>
                <a:lnTo>
                  <a:pt x="793764" y="1286373"/>
                </a:lnTo>
                <a:lnTo>
                  <a:pt x="839064" y="1274503"/>
                </a:lnTo>
                <a:lnTo>
                  <a:pt x="883016" y="1259522"/>
                </a:lnTo>
                <a:lnTo>
                  <a:pt x="925495" y="1241558"/>
                </a:lnTo>
                <a:lnTo>
                  <a:pt x="966375" y="1220736"/>
                </a:lnTo>
                <a:lnTo>
                  <a:pt x="1005530" y="1197181"/>
                </a:lnTo>
                <a:lnTo>
                  <a:pt x="1042833" y="1171020"/>
                </a:lnTo>
                <a:lnTo>
                  <a:pt x="1078160" y="1142379"/>
                </a:lnTo>
                <a:lnTo>
                  <a:pt x="1111384" y="1111383"/>
                </a:lnTo>
                <a:lnTo>
                  <a:pt x="1142380" y="1078158"/>
                </a:lnTo>
                <a:lnTo>
                  <a:pt x="1171021" y="1042831"/>
                </a:lnTo>
                <a:lnTo>
                  <a:pt x="1197182" y="1005526"/>
                </a:lnTo>
                <a:lnTo>
                  <a:pt x="1220736" y="966371"/>
                </a:lnTo>
                <a:lnTo>
                  <a:pt x="1241558" y="925490"/>
                </a:lnTo>
                <a:lnTo>
                  <a:pt x="1259523" y="883010"/>
                </a:lnTo>
                <a:lnTo>
                  <a:pt x="1274503" y="839057"/>
                </a:lnTo>
                <a:lnTo>
                  <a:pt x="1286373" y="793756"/>
                </a:lnTo>
                <a:lnTo>
                  <a:pt x="1295008" y="747233"/>
                </a:lnTo>
                <a:lnTo>
                  <a:pt x="1300281" y="699615"/>
                </a:lnTo>
                <a:lnTo>
                  <a:pt x="1302067" y="651027"/>
                </a:lnTo>
                <a:lnTo>
                  <a:pt x="1300281" y="602439"/>
                </a:lnTo>
                <a:lnTo>
                  <a:pt x="1295008" y="554821"/>
                </a:lnTo>
                <a:lnTo>
                  <a:pt x="1286373" y="508298"/>
                </a:lnTo>
                <a:lnTo>
                  <a:pt x="1274503" y="462998"/>
                </a:lnTo>
                <a:lnTo>
                  <a:pt x="1259523" y="419045"/>
                </a:lnTo>
                <a:lnTo>
                  <a:pt x="1241558" y="376566"/>
                </a:lnTo>
                <a:lnTo>
                  <a:pt x="1220736" y="335686"/>
                </a:lnTo>
                <a:lnTo>
                  <a:pt x="1197182" y="296531"/>
                </a:lnTo>
                <a:lnTo>
                  <a:pt x="1171021" y="259228"/>
                </a:lnTo>
                <a:lnTo>
                  <a:pt x="1142380" y="223901"/>
                </a:lnTo>
                <a:lnTo>
                  <a:pt x="1111384" y="190677"/>
                </a:lnTo>
                <a:lnTo>
                  <a:pt x="1078160" y="159682"/>
                </a:lnTo>
                <a:lnTo>
                  <a:pt x="1042833" y="131042"/>
                </a:lnTo>
                <a:lnTo>
                  <a:pt x="1005530" y="104882"/>
                </a:lnTo>
                <a:lnTo>
                  <a:pt x="966375" y="81328"/>
                </a:lnTo>
                <a:lnTo>
                  <a:pt x="925495" y="60506"/>
                </a:lnTo>
                <a:lnTo>
                  <a:pt x="883016" y="42542"/>
                </a:lnTo>
                <a:lnTo>
                  <a:pt x="839064" y="27563"/>
                </a:lnTo>
                <a:lnTo>
                  <a:pt x="793764" y="15693"/>
                </a:lnTo>
                <a:lnTo>
                  <a:pt x="747243" y="7058"/>
                </a:lnTo>
                <a:lnTo>
                  <a:pt x="699626" y="1785"/>
                </a:lnTo>
                <a:lnTo>
                  <a:pt x="651040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63951" y="4904377"/>
            <a:ext cx="1275411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70"/>
              </a:lnSpc>
              <a:spcBef>
                <a:spcPts val="100"/>
              </a:spcBef>
            </a:pPr>
            <a:r>
              <a:rPr lang="it-IT" sz="3600" b="1" spc="-5" dirty="0">
                <a:solidFill>
                  <a:srgbClr val="FFFFFF"/>
                </a:solidFill>
                <a:cs typeface="Roboto"/>
              </a:rPr>
              <a:t>36</a:t>
            </a:r>
            <a:endParaRPr sz="3600" b="1" dirty="0">
              <a:cs typeface="Roboto"/>
            </a:endParaRPr>
          </a:p>
          <a:p>
            <a:pPr algn="ctr">
              <a:lnSpc>
                <a:spcPts val="1490"/>
              </a:lnSpc>
            </a:pPr>
            <a:r>
              <a:rPr sz="1400" b="1" spc="-5" dirty="0">
                <a:solidFill>
                  <a:srgbClr val="FFFFFF"/>
                </a:solidFill>
                <a:cs typeface="Roboto Condensed"/>
              </a:rPr>
              <a:t>miliardi di</a:t>
            </a:r>
            <a:r>
              <a:rPr sz="1400" b="1" spc="-50" dirty="0">
                <a:solidFill>
                  <a:srgbClr val="FFFFFF"/>
                </a:solidFill>
                <a:cs typeface="Roboto Condensed"/>
              </a:rPr>
              <a:t> </a:t>
            </a:r>
            <a:r>
              <a:rPr sz="1400" b="1" spc="-10" dirty="0">
                <a:solidFill>
                  <a:srgbClr val="FFFFFF"/>
                </a:solidFill>
                <a:cs typeface="Roboto Condensed"/>
              </a:rPr>
              <a:t>euro</a:t>
            </a:r>
            <a:endParaRPr sz="1400" dirty="0">
              <a:cs typeface="Roboto Condense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97615" y="1934959"/>
            <a:ext cx="2798445" cy="759182"/>
          </a:xfrm>
          <a:prstGeom prst="rect">
            <a:avLst/>
          </a:prstGeom>
          <a:solidFill>
            <a:srgbClr val="E5DEB0"/>
          </a:solidFill>
          <a:ln w="12700">
            <a:solidFill>
              <a:srgbClr val="2A232C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pc="-5" dirty="0">
                <a:solidFill>
                  <a:srgbClr val="2A232C"/>
                </a:solidFill>
                <a:latin typeface="+mj-lt"/>
                <a:cs typeface="Roboto Condensed"/>
              </a:rPr>
              <a:t>FINCO</a:t>
            </a:r>
            <a:r>
              <a:rPr dirty="0">
                <a:solidFill>
                  <a:srgbClr val="2A232C"/>
                </a:solidFill>
                <a:latin typeface="+mj-lt"/>
                <a:cs typeface="Roboto Condensed"/>
              </a:rPr>
              <a:t> raggruppa</a:t>
            </a:r>
            <a:endParaRPr dirty="0">
              <a:latin typeface="+mj-lt"/>
              <a:cs typeface="Roboto Condensed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  <a:spcAft>
                <a:spcPts val="600"/>
              </a:spcAft>
            </a:pPr>
            <a:r>
              <a:rPr lang="it-IT" sz="2500" b="1" spc="-25" dirty="0">
                <a:solidFill>
                  <a:srgbClr val="2A232C"/>
                </a:solidFill>
                <a:latin typeface="+mj-lt"/>
                <a:cs typeface="Roboto Condensed"/>
              </a:rPr>
              <a:t>38</a:t>
            </a:r>
            <a:r>
              <a:rPr sz="2500" b="1" spc="-25" dirty="0">
                <a:solidFill>
                  <a:srgbClr val="2A232C"/>
                </a:solidFill>
                <a:latin typeface="+mj-lt"/>
                <a:cs typeface="Roboto Condensed"/>
              </a:rPr>
              <a:t> </a:t>
            </a:r>
            <a:r>
              <a:rPr sz="2500" b="1" spc="-5" dirty="0">
                <a:solidFill>
                  <a:srgbClr val="2A232C"/>
                </a:solidFill>
                <a:latin typeface="+mj-lt"/>
                <a:cs typeface="Roboto Condensed"/>
              </a:rPr>
              <a:t>ASSOCIAZIONI</a:t>
            </a:r>
            <a:endParaRPr sz="2500" dirty="0">
              <a:latin typeface="+mj-lt"/>
              <a:cs typeface="Roboto Condensed"/>
            </a:endParaRP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044C319A-704F-4BEC-ACBC-5AC3DDDCA349}"/>
              </a:ext>
            </a:extLst>
          </p:cNvPr>
          <p:cNvSpPr txBox="1"/>
          <p:nvPr/>
        </p:nvSpPr>
        <p:spPr>
          <a:xfrm>
            <a:off x="2140570" y="3463599"/>
            <a:ext cx="159260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cs typeface="Roboto"/>
              </a:rPr>
              <a:t>16</a:t>
            </a:r>
            <a:r>
              <a:rPr lang="it-IT" sz="4400" b="1" baseline="13513" dirty="0">
                <a:solidFill>
                  <a:srgbClr val="2A232C"/>
                </a:solidFill>
                <a:cs typeface="Roboto"/>
              </a:rPr>
              <a:t>mila</a:t>
            </a:r>
            <a:endParaRPr sz="5400" b="1" baseline="13513" dirty="0">
              <a:cs typeface="Roboto"/>
            </a:endParaRPr>
          </a:p>
        </p:txBody>
      </p:sp>
      <p:sp>
        <p:nvSpPr>
          <p:cNvPr id="39" name="object 17">
            <a:extLst>
              <a:ext uri="{FF2B5EF4-FFF2-40B4-BE49-F238E27FC236}">
                <a16:creationId xmlns:a16="http://schemas.microsoft.com/office/drawing/2014/main" id="{CB7F8F1E-B136-4154-9BCB-3AF07CAF06F5}"/>
              </a:ext>
            </a:extLst>
          </p:cNvPr>
          <p:cNvSpPr txBox="1"/>
          <p:nvPr/>
        </p:nvSpPr>
        <p:spPr>
          <a:xfrm>
            <a:off x="325155" y="3463598"/>
            <a:ext cx="89788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+mj-lt"/>
                <a:cs typeface="Roboto"/>
              </a:rPr>
              <a:t>50%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939AF8BB-347F-457F-930F-48801950FD6C}"/>
              </a:ext>
            </a:extLst>
          </p:cNvPr>
          <p:cNvCxnSpPr/>
          <p:nvPr/>
        </p:nvCxnSpPr>
        <p:spPr>
          <a:xfrm>
            <a:off x="4207585" y="3810278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3885224B-420F-46D1-887F-5053179DCA33}"/>
              </a:ext>
            </a:extLst>
          </p:cNvPr>
          <p:cNvCxnSpPr/>
          <p:nvPr/>
        </p:nvCxnSpPr>
        <p:spPr>
          <a:xfrm flipH="1">
            <a:off x="1269328" y="3768133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object 17">
            <a:extLst>
              <a:ext uri="{FF2B5EF4-FFF2-40B4-BE49-F238E27FC236}">
                <a16:creationId xmlns:a16="http://schemas.microsoft.com/office/drawing/2014/main" id="{CAEE8430-B78D-4554-B21B-8C1EBB862DC9}"/>
              </a:ext>
            </a:extLst>
          </p:cNvPr>
          <p:cNvSpPr txBox="1"/>
          <p:nvPr/>
        </p:nvSpPr>
        <p:spPr>
          <a:xfrm>
            <a:off x="8250415" y="3462401"/>
            <a:ext cx="15213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r>
              <a:rPr lang="it-IT" sz="4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</a:t>
            </a:r>
            <a:endParaRPr sz="4400" b="1" baseline="1351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4A291B30-49CA-4E2E-8D2E-61A11797969C}"/>
              </a:ext>
            </a:extLst>
          </p:cNvPr>
          <p:cNvSpPr txBox="1"/>
          <p:nvPr/>
        </p:nvSpPr>
        <p:spPr>
          <a:xfrm>
            <a:off x="6214974" y="3408799"/>
            <a:ext cx="1004114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+mj-lt"/>
                <a:cs typeface="Roboto"/>
              </a:rPr>
              <a:t>40</a:t>
            </a:r>
            <a:r>
              <a:rPr lang="it-IT" sz="3200" b="1" baseline="13513" dirty="0">
                <a:solidFill>
                  <a:srgbClr val="2A232C"/>
                </a:solidFill>
                <a:latin typeface="+mj-lt"/>
                <a:cs typeface="Roboto"/>
              </a:rPr>
              <a:t>mila</a:t>
            </a:r>
            <a:endParaRPr lang="it-IT" sz="2400" b="1" baseline="13513" dirty="0">
              <a:solidFill>
                <a:srgbClr val="2A232C"/>
              </a:solidFill>
              <a:latin typeface="+mj-lt"/>
              <a:cs typeface="Roboto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46A61EF-1B48-41A0-AE1A-762B76440771}"/>
              </a:ext>
            </a:extLst>
          </p:cNvPr>
          <p:cNvSpPr txBox="1"/>
          <p:nvPr/>
        </p:nvSpPr>
        <p:spPr>
          <a:xfrm>
            <a:off x="289388" y="3845545"/>
            <a:ext cx="92417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Servizi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426DA96F-7796-47EA-A312-ECB005B46575}"/>
              </a:ext>
            </a:extLst>
          </p:cNvPr>
          <p:cNvSpPr txBox="1"/>
          <p:nvPr/>
        </p:nvSpPr>
        <p:spPr>
          <a:xfrm>
            <a:off x="6249737" y="3793903"/>
            <a:ext cx="934587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endParaRPr lang="it-IT" sz="3200" baseline="1351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47675D1-6B0D-4A5C-BF2A-415528089B3A}"/>
              </a:ext>
            </a:extLst>
          </p:cNvPr>
          <p:cNvSpPr txBox="1"/>
          <p:nvPr/>
        </p:nvSpPr>
        <p:spPr>
          <a:xfrm>
            <a:off x="4196436" y="3845545"/>
            <a:ext cx="190584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Industrie Manifatturiere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AC4635D7-93AC-4B73-BF02-EF5E2AC22DCF}"/>
              </a:ext>
            </a:extLst>
          </p:cNvPr>
          <p:cNvSpPr txBox="1"/>
          <p:nvPr/>
        </p:nvSpPr>
        <p:spPr>
          <a:xfrm>
            <a:off x="10236631" y="3804134"/>
            <a:ext cx="1921616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3200" baseline="13513" dirty="0">
                <a:solidFill>
                  <a:srgbClr val="2A232C"/>
                </a:solidFill>
                <a:latin typeface="+mj-lt"/>
                <a:cs typeface="Roboto"/>
              </a:rPr>
              <a:t>Manifatturiere</a:t>
            </a:r>
            <a:endParaRPr lang="it-IT" sz="3200" baseline="13513" dirty="0">
              <a:latin typeface="+mj-lt"/>
              <a:cs typeface="Roboto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9A2049B5-9620-44BC-B370-8D002D2D1159}"/>
              </a:ext>
            </a:extLst>
          </p:cNvPr>
          <p:cNvSpPr txBox="1"/>
          <p:nvPr/>
        </p:nvSpPr>
        <p:spPr>
          <a:xfrm>
            <a:off x="10636736" y="3429000"/>
            <a:ext cx="132038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1862455" algn="l"/>
                <a:tab pos="4131945" algn="l"/>
              </a:tabLst>
            </a:pPr>
            <a:r>
              <a:rPr lang="it-IT" sz="54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it-IT" sz="3200" b="1" baseline="13513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</a:t>
            </a:r>
          </a:p>
        </p:txBody>
      </p: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6EA544E7-360E-4CA1-A3D9-74B371024208}"/>
              </a:ext>
            </a:extLst>
          </p:cNvPr>
          <p:cNvCxnSpPr/>
          <p:nvPr/>
        </p:nvCxnSpPr>
        <p:spPr>
          <a:xfrm>
            <a:off x="10209607" y="3749654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0CFFCE6-A556-46F0-9022-D2CC8155A20B}"/>
              </a:ext>
            </a:extLst>
          </p:cNvPr>
          <p:cNvCxnSpPr/>
          <p:nvPr/>
        </p:nvCxnSpPr>
        <p:spPr>
          <a:xfrm flipH="1">
            <a:off x="7307205" y="3768133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FF522A9-F0C7-45B8-A029-91FAF964A67D}"/>
              </a:ext>
            </a:extLst>
          </p:cNvPr>
          <p:cNvCxnSpPr/>
          <p:nvPr/>
        </p:nvCxnSpPr>
        <p:spPr>
          <a:xfrm flipH="1">
            <a:off x="4135412" y="2339459"/>
            <a:ext cx="377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01F5698D-7033-4DA6-885F-4444189FD614}"/>
              </a:ext>
            </a:extLst>
          </p:cNvPr>
          <p:cNvCxnSpPr/>
          <p:nvPr/>
        </p:nvCxnSpPr>
        <p:spPr>
          <a:xfrm>
            <a:off x="7647482" y="2324176"/>
            <a:ext cx="4006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F7C404-1BB9-4512-8F88-0894D55A80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51501" y="637871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3</a:t>
            </a:fld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0" y="0"/>
            <a:ext cx="2038350" cy="2170430"/>
            <a:chOff x="0" y="0"/>
            <a:chExt cx="2038350" cy="217043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7568" y="994841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10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4868" y="1183830"/>
            <a:ext cx="21209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30" dirty="0">
                <a:latin typeface="+mj-lt"/>
              </a:rPr>
              <a:t>LE ATTIVITÀ</a:t>
            </a:r>
            <a:endParaRPr spc="-130" dirty="0"/>
          </a:p>
        </p:txBody>
      </p:sp>
      <p:sp>
        <p:nvSpPr>
          <p:cNvPr id="12" name="object 12"/>
          <p:cNvSpPr txBox="1"/>
          <p:nvPr/>
        </p:nvSpPr>
        <p:spPr>
          <a:xfrm>
            <a:off x="837933" y="1889937"/>
            <a:ext cx="6015990" cy="235321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55"/>
              </a:spcBef>
            </a:pP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Lobby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a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livello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ministeriale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</a:t>
            </a:r>
            <a:r>
              <a:rPr sz="1400" spc="-15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parlamentare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4868" y="2230226"/>
            <a:ext cx="521733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Partecipazione a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tavoli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lavoro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ambito</a:t>
            </a:r>
            <a:r>
              <a:rPr sz="1400" spc="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istituzionale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7768" y="2600096"/>
            <a:ext cx="6325032" cy="423193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5240" rIns="0" bIns="0" rtlCol="0">
            <a:spAutoFit/>
          </a:bodyPr>
          <a:lstStyle/>
          <a:p>
            <a:pPr marL="129539" marR="1144905">
              <a:lnSpc>
                <a:spcPts val="1600"/>
              </a:lnSpc>
              <a:spcBef>
                <a:spcPts val="120"/>
              </a:spcBef>
            </a:pP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Collaborazione con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organizzazioni pubbliche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private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che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operano 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o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sono coinvolte nel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settore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delle</a:t>
            </a:r>
            <a:r>
              <a:rPr sz="1400" spc="-2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4868" y="3147874"/>
            <a:ext cx="575073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Costituzione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Filiere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per approfondire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  <a:p>
            <a:pPr marL="12700">
              <a:lnSpc>
                <a:spcPts val="1639"/>
              </a:lnSpc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verticale dei settori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rappresentati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sviluppare speciﬁche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linee di</a:t>
            </a:r>
            <a:r>
              <a:rPr sz="1400" spc="-30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azione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933" y="3676035"/>
            <a:ext cx="6015660" cy="235321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1968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55"/>
              </a:spcBef>
            </a:pP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Organizzazione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gestione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Gruppi di </a:t>
            </a:r>
            <a:r>
              <a:rPr sz="1400" b="1" spc="-10" dirty="0">
                <a:solidFill>
                  <a:srgbClr val="FFFFFF"/>
                </a:solidFill>
                <a:latin typeface="+mj-lt"/>
                <a:cs typeface="Roboto Condensed"/>
              </a:rPr>
              <a:t>Lavoro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interni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su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</a:t>
            </a:r>
            <a:r>
              <a:rPr sz="1400" spc="-1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67568" y="4101208"/>
            <a:ext cx="589872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Stimolo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partecipazione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Gruppi di </a:t>
            </a:r>
            <a:r>
              <a:rPr sz="1400" b="1" spc="-10" dirty="0">
                <a:solidFill>
                  <a:srgbClr val="231F20"/>
                </a:solidFill>
                <a:latin typeface="+mj-lt"/>
                <a:cs typeface="Roboto Condensed"/>
              </a:rPr>
              <a:t>lavoro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esterni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su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tematiche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</a:t>
            </a:r>
            <a:r>
              <a:rPr sz="1400" spc="7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interesse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932" y="4494696"/>
            <a:ext cx="6028361" cy="637354"/>
          </a:xfrm>
          <a:prstGeom prst="rect">
            <a:avLst/>
          </a:prstGeom>
          <a:solidFill>
            <a:srgbClr val="2A232C"/>
          </a:solidFill>
        </p:spPr>
        <p:txBody>
          <a:bodyPr vert="horz" wrap="square" lIns="0" tIns="21590" rIns="0" bIns="0" rtlCol="0">
            <a:spAutoFit/>
          </a:bodyPr>
          <a:lstStyle/>
          <a:p>
            <a:pPr marL="129539" marR="67945">
              <a:lnSpc>
                <a:spcPts val="1600"/>
              </a:lnSpc>
              <a:spcBef>
                <a:spcPts val="170"/>
              </a:spcBef>
            </a:pP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Promozione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iniziative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che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consentano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al </a:t>
            </a:r>
            <a:r>
              <a:rPr sz="1400" dirty="0">
                <a:solidFill>
                  <a:srgbClr val="FFFFFF"/>
                </a:solidFill>
                <a:latin typeface="+mj-lt"/>
                <a:cs typeface="Roboto Condensed"/>
              </a:rPr>
              <a:t>mercato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dei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prodotti da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costruzione,  delle </a:t>
            </a:r>
            <a:r>
              <a:rPr sz="1400" spc="5" dirty="0">
                <a:solidFill>
                  <a:srgbClr val="FFFFFF"/>
                </a:solidFill>
                <a:latin typeface="+mj-lt"/>
                <a:cs typeface="Roboto Condensed"/>
              </a:rPr>
              <a:t>opere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specialistiche 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dei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servizi alle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costruzioni </a:t>
            </a:r>
            <a:r>
              <a:rPr sz="1400" spc="15" dirty="0">
                <a:solidFill>
                  <a:srgbClr val="FFFFFF"/>
                </a:solidFill>
                <a:latin typeface="+mj-lt"/>
                <a:cs typeface="Roboto Condensed"/>
              </a:rPr>
              <a:t>di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mantenersi </a:t>
            </a:r>
            <a:r>
              <a:rPr sz="1400" spc="10" dirty="0">
                <a:solidFill>
                  <a:srgbClr val="FFFFFF"/>
                </a:solidFill>
                <a:latin typeface="+mj-lt"/>
                <a:cs typeface="Roboto Condensed"/>
              </a:rPr>
              <a:t>ed</a:t>
            </a:r>
            <a:r>
              <a:rPr sz="1400" spc="-80" dirty="0">
                <a:solidFill>
                  <a:srgbClr val="FFFFFF"/>
                </a:solidFill>
                <a:latin typeface="+mj-lt"/>
                <a:cs typeface="Roboto Condense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+mj-lt"/>
                <a:cs typeface="Roboto Condensed"/>
              </a:rPr>
              <a:t>espandersi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868" y="5297270"/>
            <a:ext cx="5750732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Stimolo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coordinamento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20" dirty="0">
                <a:solidFill>
                  <a:srgbClr val="231F20"/>
                </a:solidFill>
                <a:latin typeface="+mj-lt"/>
                <a:cs typeface="Roboto Condensed"/>
              </a:rPr>
              <a:t>Tavoli </a:t>
            </a:r>
            <a:r>
              <a:rPr sz="1400" b="1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confronto</a:t>
            </a:r>
            <a:r>
              <a:rPr sz="1400" b="1" spc="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+mj-lt"/>
                <a:cs typeface="Roboto Condensed"/>
              </a:rPr>
              <a:t>interassociativo</a:t>
            </a:r>
            <a:endParaRPr sz="1400" dirty="0">
              <a:latin typeface="+mj-lt"/>
              <a:cs typeface="Roboto Condensed"/>
            </a:endParaRPr>
          </a:p>
          <a:p>
            <a:pPr marL="12700" marR="5080">
              <a:lnSpc>
                <a:spcPts val="1600"/>
              </a:lnSpc>
              <a:spcBef>
                <a:spcPts val="80"/>
              </a:spcBef>
            </a:pP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in </a:t>
            </a:r>
            <a:r>
              <a:rPr sz="1400" dirty="0">
                <a:solidFill>
                  <a:srgbClr val="231F20"/>
                </a:solidFill>
                <a:latin typeface="+mj-lt"/>
                <a:cs typeface="Roboto Condensed"/>
              </a:rPr>
              <a:t>materia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di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qualiﬁcazione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specialistica negli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appalti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di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efﬁcienza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energetica  </a:t>
            </a:r>
            <a:r>
              <a:rPr sz="1400" spc="15" dirty="0">
                <a:solidFill>
                  <a:srgbClr val="231F20"/>
                </a:solidFill>
                <a:latin typeface="+mj-lt"/>
                <a:cs typeface="Roboto Condensed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+mj-lt"/>
                <a:cs typeface="Roboto Condensed"/>
              </a:rPr>
              <a:t>fonti rinnovabili nel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settore</a:t>
            </a:r>
            <a:r>
              <a:rPr sz="1400" spc="-25" dirty="0">
                <a:solidFill>
                  <a:srgbClr val="231F20"/>
                </a:solidFill>
                <a:latin typeface="+mj-lt"/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+mj-lt"/>
                <a:cs typeface="Roboto Condensed"/>
              </a:rPr>
              <a:t>energetico</a:t>
            </a:r>
            <a:endParaRPr sz="1400" dirty="0">
              <a:latin typeface="+mj-lt"/>
              <a:cs typeface="Roboto Condense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60847" y="506729"/>
            <a:ext cx="21844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80" dirty="0">
                <a:solidFill>
                  <a:srgbClr val="231F20"/>
                </a:solidFill>
                <a:latin typeface="Arial Black"/>
                <a:cs typeface="Arial Black"/>
              </a:rPr>
              <a:t>03</a:t>
            </a:r>
            <a:r>
              <a:rPr sz="1300" spc="-30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6853593" y="254736"/>
            <a:ext cx="5339715" cy="6311900"/>
            <a:chOff x="6853593" y="254736"/>
            <a:chExt cx="5339715" cy="6311900"/>
          </a:xfrm>
        </p:grpSpPr>
        <p:sp>
          <p:nvSpPr>
            <p:cNvPr id="3" name="object 3"/>
            <p:cNvSpPr/>
            <p:nvPr/>
          </p:nvSpPr>
          <p:spPr>
            <a:xfrm>
              <a:off x="6853593" y="2343732"/>
              <a:ext cx="2723222" cy="650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70720" y="307530"/>
              <a:ext cx="914400" cy="62440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9024" y="1114348"/>
              <a:ext cx="1360665" cy="54519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3593" y="2988007"/>
              <a:ext cx="2723222" cy="3562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48696" y="254736"/>
              <a:ext cx="1844675" cy="859790"/>
            </a:xfrm>
            <a:custGeom>
              <a:avLst/>
              <a:gdLst/>
              <a:ahLst/>
              <a:cxnLst/>
              <a:rect l="l" t="t" r="r" b="b"/>
              <a:pathLst>
                <a:path w="1844675" h="859790">
                  <a:moveTo>
                    <a:pt x="1844509" y="0"/>
                  </a:moveTo>
                  <a:lnTo>
                    <a:pt x="0" y="0"/>
                  </a:lnTo>
                  <a:lnTo>
                    <a:pt x="0" y="859612"/>
                  </a:lnTo>
                  <a:lnTo>
                    <a:pt x="1844509" y="859612"/>
                  </a:lnTo>
                  <a:lnTo>
                    <a:pt x="18445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Segnaposto numero diapositiva 23">
            <a:extLst>
              <a:ext uri="{FF2B5EF4-FFF2-40B4-BE49-F238E27FC236}">
                <a16:creationId xmlns:a16="http://schemas.microsoft.com/office/drawing/2014/main" id="{01CE53AC-4687-4E15-9FD8-09AA2E15AB8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96400" y="653227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4</a:t>
            </a:fld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47842" y="1002347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5142" y="1191348"/>
            <a:ext cx="2823058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30" dirty="0">
                <a:latin typeface="+mj-lt"/>
              </a:rPr>
              <a:t>LE ATTIVITÀ</a:t>
            </a:r>
            <a:endParaRPr spc="-130" dirty="0">
              <a:latin typeface="+mj-l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2665" y="2633926"/>
            <a:ext cx="6016357" cy="725085"/>
          </a:xfrm>
          <a:custGeom>
            <a:avLst/>
            <a:gdLst/>
            <a:ahLst/>
            <a:cxnLst/>
            <a:rect l="l" t="t" r="r" b="b"/>
            <a:pathLst>
              <a:path w="6220459" h="468630">
                <a:moveTo>
                  <a:pt x="6220269" y="0"/>
                </a:moveTo>
                <a:lnTo>
                  <a:pt x="0" y="0"/>
                </a:lnTo>
                <a:lnTo>
                  <a:pt x="0" y="468528"/>
                </a:lnTo>
                <a:lnTo>
                  <a:pt x="6220269" y="468528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882781" y="1889134"/>
            <a:ext cx="1050649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2965">
              <a:lnSpc>
                <a:spcPct val="100000"/>
              </a:lnSpc>
              <a:spcBef>
                <a:spcPts val="100"/>
              </a:spcBef>
            </a:pPr>
            <a:r>
              <a:rPr spc="10" dirty="0">
                <a:latin typeface="+mj-lt"/>
              </a:rPr>
              <a:t>Diffusione </a:t>
            </a:r>
            <a:r>
              <a:rPr spc="15" dirty="0">
                <a:latin typeface="+mj-lt"/>
              </a:rPr>
              <a:t>di </a:t>
            </a:r>
            <a:r>
              <a:rPr b="1" dirty="0">
                <a:latin typeface="+mj-lt"/>
                <a:cs typeface="Roboto Condensed"/>
              </a:rPr>
              <a:t>informazioni </a:t>
            </a:r>
            <a:r>
              <a:rPr spc="5" dirty="0">
                <a:latin typeface="+mj-lt"/>
              </a:rPr>
              <a:t>per accrescere </a:t>
            </a:r>
            <a:r>
              <a:rPr spc="15" dirty="0">
                <a:latin typeface="+mj-lt"/>
              </a:rPr>
              <a:t>la </a:t>
            </a:r>
            <a:r>
              <a:rPr b="1" dirty="0">
                <a:latin typeface="+mj-lt"/>
                <a:cs typeface="Roboto Condensed"/>
              </a:rPr>
              <a:t>conoscenza </a:t>
            </a:r>
            <a:r>
              <a:rPr spc="10" dirty="0">
                <a:latin typeface="+mj-lt"/>
              </a:rPr>
              <a:t>del</a:t>
            </a:r>
            <a:r>
              <a:rPr spc="-30" dirty="0">
                <a:latin typeface="+mj-lt"/>
              </a:rPr>
              <a:t> </a:t>
            </a:r>
            <a:r>
              <a:rPr spc="5" dirty="0">
                <a:latin typeface="+mj-lt"/>
              </a:rPr>
              <a:t>settore</a:t>
            </a:r>
          </a:p>
          <a:p>
            <a:pPr marL="4672965" marR="530225">
              <a:lnSpc>
                <a:spcPct val="100000"/>
              </a:lnSpc>
            </a:pPr>
            <a:r>
              <a:rPr spc="15" dirty="0">
                <a:latin typeface="+mj-lt"/>
              </a:rPr>
              <a:t>e la </a:t>
            </a:r>
            <a:r>
              <a:rPr b="1" spc="-5" dirty="0">
                <a:latin typeface="+mj-lt"/>
                <a:cs typeface="Roboto Condensed"/>
              </a:rPr>
              <a:t>comprensione </a:t>
            </a:r>
            <a:r>
              <a:rPr spc="5" dirty="0">
                <a:latin typeface="+mj-lt"/>
              </a:rPr>
              <a:t>da parte </a:t>
            </a:r>
            <a:r>
              <a:rPr spc="15" dirty="0">
                <a:latin typeface="+mj-lt"/>
              </a:rPr>
              <a:t>di </a:t>
            </a:r>
            <a:r>
              <a:rPr spc="10" dirty="0">
                <a:latin typeface="+mj-lt"/>
              </a:rPr>
              <a:t>soggetti pubblici </a:t>
            </a:r>
            <a:r>
              <a:rPr spc="15" dirty="0">
                <a:latin typeface="+mj-lt"/>
              </a:rPr>
              <a:t>e </a:t>
            </a:r>
            <a:r>
              <a:rPr spc="5" dirty="0">
                <a:latin typeface="+mj-lt"/>
              </a:rPr>
              <a:t>privati </a:t>
            </a:r>
            <a:r>
              <a:rPr spc="10" dirty="0" err="1">
                <a:latin typeface="+mj-lt"/>
              </a:rPr>
              <a:t>delle</a:t>
            </a:r>
            <a:r>
              <a:rPr spc="10" dirty="0">
                <a:latin typeface="+mj-lt"/>
              </a:rPr>
              <a:t> </a:t>
            </a:r>
            <a:r>
              <a:rPr spc="15" dirty="0" err="1">
                <a:latin typeface="+mj-lt"/>
              </a:rPr>
              <a:t>speciﬁcità</a:t>
            </a:r>
            <a:r>
              <a:rPr spc="15" dirty="0">
                <a:latin typeface="+mj-lt"/>
              </a:rPr>
              <a:t> e </a:t>
            </a:r>
            <a:r>
              <a:rPr spc="10" dirty="0">
                <a:latin typeface="+mj-lt"/>
              </a:rPr>
              <a:t>delle </a:t>
            </a:r>
            <a:r>
              <a:rPr spc="5" dirty="0">
                <a:latin typeface="+mj-lt"/>
              </a:rPr>
              <a:t>problematiche </a:t>
            </a:r>
            <a:r>
              <a:rPr spc="10" dirty="0" err="1">
                <a:latin typeface="+mj-lt"/>
              </a:rPr>
              <a:t>dello</a:t>
            </a:r>
            <a:r>
              <a:rPr spc="-10" dirty="0">
                <a:latin typeface="+mj-lt"/>
              </a:rPr>
              <a:t> </a:t>
            </a:r>
            <a:r>
              <a:rPr spc="10" dirty="0" err="1">
                <a:latin typeface="+mj-lt"/>
              </a:rPr>
              <a:t>stesso</a:t>
            </a:r>
            <a:endParaRPr lang="en-GB" spc="10" dirty="0">
              <a:latin typeface="+mj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48580" y="3693792"/>
            <a:ext cx="6130441" cy="2309611"/>
          </a:xfrm>
          <a:custGeom>
            <a:avLst/>
            <a:gdLst/>
            <a:ahLst/>
            <a:cxnLst/>
            <a:rect l="l" t="t" r="r" b="b"/>
            <a:pathLst>
              <a:path w="6220459" h="2379345">
                <a:moveTo>
                  <a:pt x="6220269" y="1924011"/>
                </a:moveTo>
                <a:lnTo>
                  <a:pt x="0" y="1924011"/>
                </a:lnTo>
                <a:lnTo>
                  <a:pt x="0" y="2379103"/>
                </a:lnTo>
                <a:lnTo>
                  <a:pt x="6220269" y="2379103"/>
                </a:lnTo>
                <a:lnTo>
                  <a:pt x="6220269" y="1924011"/>
                </a:lnTo>
                <a:close/>
              </a:path>
              <a:path w="6220459" h="2379345">
                <a:moveTo>
                  <a:pt x="6220269" y="0"/>
                </a:moveTo>
                <a:lnTo>
                  <a:pt x="0" y="0"/>
                </a:lnTo>
                <a:lnTo>
                  <a:pt x="0" y="455091"/>
                </a:lnTo>
                <a:lnTo>
                  <a:pt x="6220269" y="455091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5577673" y="4184134"/>
            <a:ext cx="5691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disposizione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esperti in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4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internazionalizzazione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ﬁnanziamenti</a:t>
            </a:r>
            <a:r>
              <a:rPr sz="1400" b="1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80940" y="4683842"/>
            <a:ext cx="6398082" cy="486305"/>
          </a:xfrm>
          <a:custGeom>
            <a:avLst/>
            <a:gdLst/>
            <a:ahLst/>
            <a:cxnLst/>
            <a:rect l="l" t="t" r="r" b="b"/>
            <a:pathLst>
              <a:path w="6220459" h="292100">
                <a:moveTo>
                  <a:pt x="6220269" y="0"/>
                </a:moveTo>
                <a:lnTo>
                  <a:pt x="0" y="0"/>
                </a:lnTo>
                <a:lnTo>
                  <a:pt x="0" y="291553"/>
                </a:lnTo>
                <a:lnTo>
                  <a:pt x="6220269" y="291553"/>
                </a:lnTo>
                <a:lnTo>
                  <a:pt x="6220269" y="0"/>
                </a:lnTo>
                <a:close/>
              </a:path>
            </a:pathLst>
          </a:custGeom>
          <a:solidFill>
            <a:srgbClr val="2A23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595132" y="5251465"/>
            <a:ext cx="55662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costituzione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Progetti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Marchi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sz="14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speciﬁci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0" y="0"/>
            <a:ext cx="11497093" cy="6857999"/>
            <a:chOff x="0" y="0"/>
            <a:chExt cx="11497093" cy="6857999"/>
          </a:xfrm>
        </p:grpSpPr>
        <p:sp>
          <p:nvSpPr>
            <p:cNvPr id="14" name="object 14"/>
            <p:cNvSpPr/>
            <p:nvPr/>
          </p:nvSpPr>
          <p:spPr>
            <a:xfrm>
              <a:off x="213359" y="313880"/>
              <a:ext cx="5254752" cy="26212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358" y="2929064"/>
              <a:ext cx="5254751" cy="39289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106454" y="3624288"/>
              <a:ext cx="361657" cy="4550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6454" y="5548312"/>
              <a:ext cx="361657" cy="4550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06454" y="4789817"/>
              <a:ext cx="361657" cy="2915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06454" y="2667457"/>
              <a:ext cx="361657" cy="4685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2">
            <a:extLst>
              <a:ext uri="{FF2B5EF4-FFF2-40B4-BE49-F238E27FC236}">
                <a16:creationId xmlns:a16="http://schemas.microsoft.com/office/drawing/2014/main" id="{03A3A066-480A-4311-B697-A7DE8B7E5EA9}"/>
              </a:ext>
            </a:extLst>
          </p:cNvPr>
          <p:cNvSpPr txBox="1"/>
          <p:nvPr/>
        </p:nvSpPr>
        <p:spPr>
          <a:xfrm>
            <a:off x="5567234" y="3408263"/>
            <a:ext cx="55662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 alla </a:t>
            </a:r>
            <a:r>
              <a:rPr lang="it-IT" sz="1400" b="1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singola Associazione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problematiche specifiche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Tabella 24">
            <a:extLst>
              <a:ext uri="{FF2B5EF4-FFF2-40B4-BE49-F238E27FC236}">
                <a16:creationId xmlns:a16="http://schemas.microsoft.com/office/drawing/2014/main" id="{0F906AB6-E394-44EC-99AE-BF314EDC2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937463"/>
              </p:ext>
            </p:extLst>
          </p:nvPr>
        </p:nvGraphicFramePr>
        <p:xfrm>
          <a:off x="5358954" y="3330331"/>
          <a:ext cx="208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554805877"/>
                    </a:ext>
                  </a:extLst>
                </a:gridCol>
              </a:tblGrid>
              <a:tr h="3521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07693"/>
                  </a:ext>
                </a:extLst>
              </a:tr>
            </a:tbl>
          </a:graphicData>
        </a:graphic>
      </p:graphicFrame>
      <p:graphicFrame>
        <p:nvGraphicFramePr>
          <p:cNvPr id="29" name="Tabella 29">
            <a:extLst>
              <a:ext uri="{FF2B5EF4-FFF2-40B4-BE49-F238E27FC236}">
                <a16:creationId xmlns:a16="http://schemas.microsoft.com/office/drawing/2014/main" id="{17A21A4D-4A8B-4CFA-926B-AFBBF45E7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918402"/>
              </p:ext>
            </p:extLst>
          </p:nvPr>
        </p:nvGraphicFramePr>
        <p:xfrm>
          <a:off x="5358955" y="2633925"/>
          <a:ext cx="301194" cy="7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4">
                  <a:extLst>
                    <a:ext uri="{9D8B030D-6E8A-4147-A177-3AD203B41FA5}">
                      <a16:colId xmlns:a16="http://schemas.microsoft.com/office/drawing/2014/main" val="3180100615"/>
                    </a:ext>
                  </a:extLst>
                </a:gridCol>
              </a:tblGrid>
              <a:tr h="7267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32634"/>
                  </a:ext>
                </a:extLst>
              </a:tr>
            </a:tbl>
          </a:graphicData>
        </a:graphic>
      </p:graphicFrame>
      <p:graphicFrame>
        <p:nvGraphicFramePr>
          <p:cNvPr id="25" name="Tabella 27">
            <a:extLst>
              <a:ext uri="{FF2B5EF4-FFF2-40B4-BE49-F238E27FC236}">
                <a16:creationId xmlns:a16="http://schemas.microsoft.com/office/drawing/2014/main" id="{658DA855-DBC6-4C94-9FA2-62776C663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887091"/>
              </p:ext>
            </p:extLst>
          </p:nvPr>
        </p:nvGraphicFramePr>
        <p:xfrm>
          <a:off x="5358954" y="4683841"/>
          <a:ext cx="234669" cy="48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69">
                  <a:extLst>
                    <a:ext uri="{9D8B030D-6E8A-4147-A177-3AD203B41FA5}">
                      <a16:colId xmlns:a16="http://schemas.microsoft.com/office/drawing/2014/main" val="921610909"/>
                    </a:ext>
                  </a:extLst>
                </a:gridCol>
              </a:tblGrid>
              <a:tr h="4863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081229"/>
                  </a:ext>
                </a:extLst>
              </a:tr>
            </a:tbl>
          </a:graphicData>
        </a:graphic>
      </p:graphicFrame>
      <p:graphicFrame>
        <p:nvGraphicFramePr>
          <p:cNvPr id="28" name="Tabella 29">
            <a:extLst>
              <a:ext uri="{FF2B5EF4-FFF2-40B4-BE49-F238E27FC236}">
                <a16:creationId xmlns:a16="http://schemas.microsoft.com/office/drawing/2014/main" id="{36D179DC-8151-467E-AC92-F84053136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1301"/>
              </p:ext>
            </p:extLst>
          </p:nvPr>
        </p:nvGraphicFramePr>
        <p:xfrm>
          <a:off x="5358954" y="3692547"/>
          <a:ext cx="308289" cy="441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9">
                  <a:extLst>
                    <a:ext uri="{9D8B030D-6E8A-4147-A177-3AD203B41FA5}">
                      <a16:colId xmlns:a16="http://schemas.microsoft.com/office/drawing/2014/main" val="3474890103"/>
                    </a:ext>
                  </a:extLst>
                </a:gridCol>
              </a:tblGrid>
              <a:tr h="4410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979842"/>
                  </a:ext>
                </a:extLst>
              </a:tr>
            </a:tbl>
          </a:graphicData>
        </a:graphic>
      </p:graphicFrame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342C2E9-667F-4B7A-A6FB-E15E0DF35C36}"/>
              </a:ext>
            </a:extLst>
          </p:cNvPr>
          <p:cNvSpPr txBox="1"/>
          <p:nvPr/>
        </p:nvSpPr>
        <p:spPr>
          <a:xfrm>
            <a:off x="5476368" y="2717653"/>
            <a:ext cx="5969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295"/>
              </a:spcBef>
            </a:pPr>
            <a:r>
              <a:rPr lang="it-IT" sz="1400" spc="10" dirty="0">
                <a:solidFill>
                  <a:srgbClr val="FFFFFF"/>
                </a:solidFill>
                <a:latin typeface="+mj-lt"/>
              </a:rPr>
              <a:t>Realizzazione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b="1" spc="-5" dirty="0">
                <a:solidFill>
                  <a:srgbClr val="FFFFFF"/>
                </a:solidFill>
                <a:latin typeface="+mj-lt"/>
                <a:cs typeface="Roboto Condensed"/>
              </a:rPr>
              <a:t>iniziative strategiche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quali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la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stipula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Protocolli </a:t>
            </a:r>
            <a:r>
              <a:rPr lang="it-IT" sz="1400" dirty="0">
                <a:solidFill>
                  <a:srgbClr val="FFFFFF"/>
                </a:solidFill>
                <a:latin typeface="+mj-lt"/>
              </a:rPr>
              <a:t>Federativi  tra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diversi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soggetti </a:t>
            </a:r>
            <a:r>
              <a:rPr lang="it-IT" sz="1400" spc="20" dirty="0">
                <a:solidFill>
                  <a:srgbClr val="FFFFFF"/>
                </a:solidFill>
                <a:latin typeface="+mj-lt"/>
              </a:rPr>
              <a:t>lo </a:t>
            </a:r>
            <a:r>
              <a:rPr lang="it-IT" sz="1400" spc="10" dirty="0">
                <a:solidFill>
                  <a:srgbClr val="FFFFFF"/>
                </a:solidFill>
                <a:latin typeface="+mj-lt"/>
              </a:rPr>
              <a:t>stimolo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e la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promozione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it-IT" sz="1400" spc="5" dirty="0">
                <a:solidFill>
                  <a:srgbClr val="FFFFFF"/>
                </a:solidFill>
                <a:latin typeface="+mj-lt"/>
              </a:rPr>
              <a:t>progetti </a:t>
            </a:r>
            <a:r>
              <a:rPr lang="it-IT" sz="1400" spc="15" dirty="0">
                <a:solidFill>
                  <a:srgbClr val="FFFFFF"/>
                </a:solidFill>
                <a:latin typeface="+mj-lt"/>
              </a:rPr>
              <a:t>di </a:t>
            </a:r>
            <a:r>
              <a:rPr lang="en-GB" sz="1400" spc="10" dirty="0" err="1">
                <a:solidFill>
                  <a:srgbClr val="FFFFFF"/>
                </a:solidFill>
                <a:latin typeface="+mj-lt"/>
              </a:rPr>
              <a:t>sostituzione</a:t>
            </a:r>
            <a:r>
              <a:rPr lang="en-GB" sz="1400" spc="45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GB" sz="1400" dirty="0" err="1">
                <a:solidFill>
                  <a:srgbClr val="FFFFFF"/>
                </a:solidFill>
                <a:latin typeface="+mj-lt"/>
              </a:rPr>
              <a:t>urbana</a:t>
            </a:r>
            <a:endParaRPr lang="en-GB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48997" y="3685187"/>
            <a:ext cx="6220460" cy="455253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541020" marR="829310">
              <a:lnSpc>
                <a:spcPct val="100000"/>
              </a:lnSpc>
              <a:spcBef>
                <a:spcPts val="19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Fornitura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di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consulenza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legale, ﬁscale  e di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valutazione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rischi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</a:t>
            </a:r>
            <a:r>
              <a:rPr sz="14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infortunistica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8997" y="4769480"/>
            <a:ext cx="6309271" cy="24493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229"/>
              </a:spcBef>
            </a:pP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Stipula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convenzioni per l’</a:t>
            </a:r>
            <a:r>
              <a:rPr sz="1400" b="1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acquisto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</a:t>
            </a:r>
            <a:r>
              <a:rPr sz="1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sz="1400" b="1" spc="-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prezzo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sz="1400" spc="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vantaggio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0" name="Tabella 30">
            <a:extLst>
              <a:ext uri="{FF2B5EF4-FFF2-40B4-BE49-F238E27FC236}">
                <a16:creationId xmlns:a16="http://schemas.microsoft.com/office/drawing/2014/main" id="{6AE04597-71AD-4026-AB30-E21419866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83023"/>
              </p:ext>
            </p:extLst>
          </p:nvPr>
        </p:nvGraphicFramePr>
        <p:xfrm>
          <a:off x="5358954" y="5548311"/>
          <a:ext cx="6030320" cy="456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0320">
                  <a:extLst>
                    <a:ext uri="{9D8B030D-6E8A-4147-A177-3AD203B41FA5}">
                      <a16:colId xmlns:a16="http://schemas.microsoft.com/office/drawing/2014/main" val="4194917234"/>
                    </a:ext>
                  </a:extLst>
                </a:gridCol>
              </a:tblGrid>
              <a:tr h="4563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3087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5069750" y="5552007"/>
            <a:ext cx="6220460" cy="43473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30"/>
              </a:spcBef>
            </a:pP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Normazione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tecnica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Accreditamento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020">
              <a:lnSpc>
                <a:spcPct val="100000"/>
              </a:lnSpc>
            </a:pP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(Finco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siede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Consigli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Direttivi </a:t>
            </a:r>
            <a:r>
              <a:rPr sz="1400" spc="1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 </a:t>
            </a:r>
            <a:r>
              <a:rPr sz="1400" spc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sz="140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ACCREDIA)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egnaposto numero diapositiva 21">
            <a:extLst>
              <a:ext uri="{FF2B5EF4-FFF2-40B4-BE49-F238E27FC236}">
                <a16:creationId xmlns:a16="http://schemas.microsoft.com/office/drawing/2014/main" id="{BF40616A-F645-43BF-817A-F4B9F8EEE1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73022" y="6375355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5</a:t>
            </a:fld>
            <a:endParaRPr lang="it-IT" dirty="0"/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270CB6CE-924E-4505-A41B-7ECCD4CBE02A}"/>
              </a:ext>
            </a:extLst>
          </p:cNvPr>
          <p:cNvSpPr txBox="1"/>
          <p:nvPr/>
        </p:nvSpPr>
        <p:spPr>
          <a:xfrm>
            <a:off x="5476288" y="6140333"/>
            <a:ext cx="55662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Attività di </a:t>
            </a:r>
            <a:r>
              <a:rPr lang="it-IT" sz="1400" b="1" spc="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FORMAZIONE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Soci e non Soci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F7FCB905-69C9-475A-87FC-A27D3608D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6800" y="6068129"/>
            <a:ext cx="2060686" cy="5232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bject 17">
            <a:extLst>
              <a:ext uri="{FF2B5EF4-FFF2-40B4-BE49-F238E27FC236}">
                <a16:creationId xmlns:a16="http://schemas.microsoft.com/office/drawing/2014/main" id="{EA6C75FA-F736-4264-8657-0E8104892EC6}"/>
              </a:ext>
            </a:extLst>
          </p:cNvPr>
          <p:cNvSpPr/>
          <p:nvPr/>
        </p:nvSpPr>
        <p:spPr>
          <a:xfrm>
            <a:off x="7044297" y="2272317"/>
            <a:ext cx="1236345" cy="1236345"/>
          </a:xfrm>
          <a:custGeom>
            <a:avLst/>
            <a:gdLst/>
            <a:ahLst/>
            <a:cxnLst/>
            <a:rect l="l" t="t" r="r" b="b"/>
            <a:pathLst>
              <a:path w="1236345" h="1236345">
                <a:moveTo>
                  <a:pt x="1236345" y="0"/>
                </a:moveTo>
                <a:lnTo>
                  <a:pt x="0" y="0"/>
                </a:lnTo>
                <a:lnTo>
                  <a:pt x="0" y="96951"/>
                </a:lnTo>
                <a:lnTo>
                  <a:pt x="0" y="1236332"/>
                </a:lnTo>
                <a:lnTo>
                  <a:pt x="1236345" y="1236332"/>
                </a:lnTo>
                <a:lnTo>
                  <a:pt x="1236345" y="96951"/>
                </a:lnTo>
                <a:lnTo>
                  <a:pt x="1236345" y="0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2360828" y="2870123"/>
            <a:ext cx="1591310" cy="0"/>
          </a:xfrm>
          <a:custGeom>
            <a:avLst/>
            <a:gdLst/>
            <a:ahLst/>
            <a:cxnLst/>
            <a:rect l="l" t="t" r="r" b="b"/>
            <a:pathLst>
              <a:path w="1591310">
                <a:moveTo>
                  <a:pt x="0" y="0"/>
                </a:moveTo>
                <a:lnTo>
                  <a:pt x="1591208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0439" y="2870123"/>
            <a:ext cx="1565910" cy="0"/>
          </a:xfrm>
          <a:custGeom>
            <a:avLst/>
            <a:gdLst/>
            <a:ahLst/>
            <a:cxnLst/>
            <a:rect l="l" t="t" r="r" b="b"/>
            <a:pathLst>
              <a:path w="1565909">
                <a:moveTo>
                  <a:pt x="0" y="0"/>
                </a:moveTo>
                <a:lnTo>
                  <a:pt x="1565808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0331" y="2870123"/>
            <a:ext cx="2779395" cy="0"/>
          </a:xfrm>
          <a:custGeom>
            <a:avLst/>
            <a:gdLst/>
            <a:ahLst/>
            <a:cxnLst/>
            <a:rect l="l" t="t" r="r" b="b"/>
            <a:pathLst>
              <a:path w="2779395">
                <a:moveTo>
                  <a:pt x="0" y="0"/>
                </a:moveTo>
                <a:lnTo>
                  <a:pt x="2779014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7747" y="2870123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459" y="0"/>
                </a:lnTo>
              </a:path>
            </a:pathLst>
          </a:custGeom>
          <a:ln w="12700">
            <a:solidFill>
              <a:srgbClr val="2A23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22426" y="2117331"/>
            <a:ext cx="1338580" cy="1354455"/>
            <a:chOff x="1022426" y="2117331"/>
            <a:chExt cx="1338580" cy="1354455"/>
          </a:xfrm>
        </p:grpSpPr>
        <p:sp>
          <p:nvSpPr>
            <p:cNvPr id="7" name="object 7"/>
            <p:cNvSpPr/>
            <p:nvPr/>
          </p:nvSpPr>
          <p:spPr>
            <a:xfrm>
              <a:off x="1124483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242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605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605" y="214630"/>
                  </a:lnTo>
                  <a:lnTo>
                    <a:pt x="884605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73722" y="2133600"/>
            <a:ext cx="1338580" cy="1354455"/>
            <a:chOff x="3952036" y="2117331"/>
            <a:chExt cx="1338580" cy="1354455"/>
          </a:xfrm>
        </p:grpSpPr>
        <p:sp>
          <p:nvSpPr>
            <p:cNvPr id="10" name="object 10"/>
            <p:cNvSpPr/>
            <p:nvPr/>
          </p:nvSpPr>
          <p:spPr>
            <a:xfrm>
              <a:off x="4054106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32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32" y="1236332"/>
                  </a:lnTo>
                  <a:lnTo>
                    <a:pt x="1236332" y="96951"/>
                  </a:lnTo>
                  <a:lnTo>
                    <a:pt x="123633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4858" y="2462974"/>
              <a:ext cx="782320" cy="781050"/>
            </a:xfrm>
            <a:custGeom>
              <a:avLst/>
              <a:gdLst/>
              <a:ahLst/>
              <a:cxnLst/>
              <a:rect l="l" t="t" r="r" b="b"/>
              <a:pathLst>
                <a:path w="782320" h="781050">
                  <a:moveTo>
                    <a:pt x="247535" y="702881"/>
                  </a:moveTo>
                  <a:lnTo>
                    <a:pt x="221475" y="702881"/>
                  </a:lnTo>
                  <a:lnTo>
                    <a:pt x="221475" y="728941"/>
                  </a:lnTo>
                  <a:lnTo>
                    <a:pt x="247535" y="728941"/>
                  </a:lnTo>
                  <a:lnTo>
                    <a:pt x="247535" y="702881"/>
                  </a:lnTo>
                  <a:close/>
                </a:path>
                <a:path w="782320" h="781050">
                  <a:moveTo>
                    <a:pt x="247535" y="650773"/>
                  </a:moveTo>
                  <a:lnTo>
                    <a:pt x="221475" y="650773"/>
                  </a:lnTo>
                  <a:lnTo>
                    <a:pt x="221475" y="676846"/>
                  </a:lnTo>
                  <a:lnTo>
                    <a:pt x="247535" y="676846"/>
                  </a:lnTo>
                  <a:lnTo>
                    <a:pt x="247535" y="650773"/>
                  </a:lnTo>
                  <a:close/>
                </a:path>
                <a:path w="782320" h="781050">
                  <a:moveTo>
                    <a:pt x="247535" y="598652"/>
                  </a:moveTo>
                  <a:lnTo>
                    <a:pt x="221475" y="598652"/>
                  </a:lnTo>
                  <a:lnTo>
                    <a:pt x="221475" y="624713"/>
                  </a:lnTo>
                  <a:lnTo>
                    <a:pt x="247535" y="624713"/>
                  </a:lnTo>
                  <a:lnTo>
                    <a:pt x="247535" y="598652"/>
                  </a:lnTo>
                  <a:close/>
                </a:path>
                <a:path w="782320" h="781050">
                  <a:moveTo>
                    <a:pt x="247535" y="546544"/>
                  </a:moveTo>
                  <a:lnTo>
                    <a:pt x="221475" y="546544"/>
                  </a:lnTo>
                  <a:lnTo>
                    <a:pt x="221475" y="572617"/>
                  </a:lnTo>
                  <a:lnTo>
                    <a:pt x="247535" y="572617"/>
                  </a:lnTo>
                  <a:lnTo>
                    <a:pt x="247535" y="546544"/>
                  </a:lnTo>
                  <a:close/>
                </a:path>
                <a:path w="782320" h="781050">
                  <a:moveTo>
                    <a:pt x="247535" y="494423"/>
                  </a:moveTo>
                  <a:lnTo>
                    <a:pt x="221475" y="494423"/>
                  </a:lnTo>
                  <a:lnTo>
                    <a:pt x="221475" y="520484"/>
                  </a:lnTo>
                  <a:lnTo>
                    <a:pt x="247535" y="520484"/>
                  </a:lnTo>
                  <a:lnTo>
                    <a:pt x="247535" y="494423"/>
                  </a:lnTo>
                  <a:close/>
                </a:path>
                <a:path w="782320" h="781050">
                  <a:moveTo>
                    <a:pt x="247535" y="442315"/>
                  </a:moveTo>
                  <a:lnTo>
                    <a:pt x="221475" y="442315"/>
                  </a:lnTo>
                  <a:lnTo>
                    <a:pt x="221475" y="468376"/>
                  </a:lnTo>
                  <a:lnTo>
                    <a:pt x="247535" y="468376"/>
                  </a:lnTo>
                  <a:lnTo>
                    <a:pt x="247535" y="442315"/>
                  </a:lnTo>
                  <a:close/>
                </a:path>
                <a:path w="782320" h="781050">
                  <a:moveTo>
                    <a:pt x="299643" y="702881"/>
                  </a:moveTo>
                  <a:lnTo>
                    <a:pt x="273583" y="702881"/>
                  </a:lnTo>
                  <a:lnTo>
                    <a:pt x="273583" y="728941"/>
                  </a:lnTo>
                  <a:lnTo>
                    <a:pt x="299643" y="728941"/>
                  </a:lnTo>
                  <a:lnTo>
                    <a:pt x="299643" y="702881"/>
                  </a:lnTo>
                  <a:close/>
                </a:path>
                <a:path w="782320" h="781050">
                  <a:moveTo>
                    <a:pt x="299643" y="650773"/>
                  </a:moveTo>
                  <a:lnTo>
                    <a:pt x="273583" y="650773"/>
                  </a:lnTo>
                  <a:lnTo>
                    <a:pt x="273583" y="676846"/>
                  </a:lnTo>
                  <a:lnTo>
                    <a:pt x="299643" y="676846"/>
                  </a:lnTo>
                  <a:lnTo>
                    <a:pt x="299643" y="650773"/>
                  </a:lnTo>
                  <a:close/>
                </a:path>
                <a:path w="782320" h="781050">
                  <a:moveTo>
                    <a:pt x="299643" y="598652"/>
                  </a:moveTo>
                  <a:lnTo>
                    <a:pt x="273583" y="598652"/>
                  </a:lnTo>
                  <a:lnTo>
                    <a:pt x="273583" y="624713"/>
                  </a:lnTo>
                  <a:lnTo>
                    <a:pt x="299643" y="624713"/>
                  </a:lnTo>
                  <a:lnTo>
                    <a:pt x="299643" y="598652"/>
                  </a:lnTo>
                  <a:close/>
                </a:path>
                <a:path w="782320" h="781050">
                  <a:moveTo>
                    <a:pt x="299643" y="546544"/>
                  </a:moveTo>
                  <a:lnTo>
                    <a:pt x="273583" y="546544"/>
                  </a:lnTo>
                  <a:lnTo>
                    <a:pt x="273583" y="572617"/>
                  </a:lnTo>
                  <a:lnTo>
                    <a:pt x="299643" y="572617"/>
                  </a:lnTo>
                  <a:lnTo>
                    <a:pt x="299643" y="546544"/>
                  </a:lnTo>
                  <a:close/>
                </a:path>
                <a:path w="782320" h="781050">
                  <a:moveTo>
                    <a:pt x="299643" y="494423"/>
                  </a:moveTo>
                  <a:lnTo>
                    <a:pt x="273583" y="494423"/>
                  </a:lnTo>
                  <a:lnTo>
                    <a:pt x="273583" y="520484"/>
                  </a:lnTo>
                  <a:lnTo>
                    <a:pt x="299643" y="520484"/>
                  </a:lnTo>
                  <a:lnTo>
                    <a:pt x="299643" y="494423"/>
                  </a:lnTo>
                  <a:close/>
                </a:path>
                <a:path w="782320" h="781050">
                  <a:moveTo>
                    <a:pt x="299643" y="442315"/>
                  </a:moveTo>
                  <a:lnTo>
                    <a:pt x="273583" y="442315"/>
                  </a:lnTo>
                  <a:lnTo>
                    <a:pt x="273583" y="468376"/>
                  </a:lnTo>
                  <a:lnTo>
                    <a:pt x="299643" y="468376"/>
                  </a:lnTo>
                  <a:lnTo>
                    <a:pt x="299643" y="442315"/>
                  </a:lnTo>
                  <a:close/>
                </a:path>
                <a:path w="782320" h="781050">
                  <a:moveTo>
                    <a:pt x="351764" y="702881"/>
                  </a:moveTo>
                  <a:lnTo>
                    <a:pt x="325704" y="702881"/>
                  </a:lnTo>
                  <a:lnTo>
                    <a:pt x="325704" y="728941"/>
                  </a:lnTo>
                  <a:lnTo>
                    <a:pt x="351764" y="728941"/>
                  </a:lnTo>
                  <a:lnTo>
                    <a:pt x="351764" y="702881"/>
                  </a:lnTo>
                  <a:close/>
                </a:path>
                <a:path w="782320" h="781050">
                  <a:moveTo>
                    <a:pt x="351764" y="650773"/>
                  </a:moveTo>
                  <a:lnTo>
                    <a:pt x="325704" y="650773"/>
                  </a:lnTo>
                  <a:lnTo>
                    <a:pt x="325704" y="676846"/>
                  </a:lnTo>
                  <a:lnTo>
                    <a:pt x="351764" y="676846"/>
                  </a:lnTo>
                  <a:lnTo>
                    <a:pt x="351764" y="650773"/>
                  </a:lnTo>
                  <a:close/>
                </a:path>
                <a:path w="782320" h="781050">
                  <a:moveTo>
                    <a:pt x="351764" y="598652"/>
                  </a:moveTo>
                  <a:lnTo>
                    <a:pt x="325704" y="598652"/>
                  </a:lnTo>
                  <a:lnTo>
                    <a:pt x="325704" y="624713"/>
                  </a:lnTo>
                  <a:lnTo>
                    <a:pt x="351764" y="624713"/>
                  </a:lnTo>
                  <a:lnTo>
                    <a:pt x="351764" y="598652"/>
                  </a:lnTo>
                  <a:close/>
                </a:path>
                <a:path w="782320" h="781050">
                  <a:moveTo>
                    <a:pt x="351764" y="546544"/>
                  </a:moveTo>
                  <a:lnTo>
                    <a:pt x="325704" y="546544"/>
                  </a:lnTo>
                  <a:lnTo>
                    <a:pt x="325704" y="572617"/>
                  </a:lnTo>
                  <a:lnTo>
                    <a:pt x="351764" y="572617"/>
                  </a:lnTo>
                  <a:lnTo>
                    <a:pt x="351764" y="546544"/>
                  </a:lnTo>
                  <a:close/>
                </a:path>
                <a:path w="782320" h="781050">
                  <a:moveTo>
                    <a:pt x="351764" y="494423"/>
                  </a:moveTo>
                  <a:lnTo>
                    <a:pt x="325704" y="494423"/>
                  </a:lnTo>
                  <a:lnTo>
                    <a:pt x="325704" y="520484"/>
                  </a:lnTo>
                  <a:lnTo>
                    <a:pt x="351764" y="520484"/>
                  </a:lnTo>
                  <a:lnTo>
                    <a:pt x="351764" y="494423"/>
                  </a:lnTo>
                  <a:close/>
                </a:path>
                <a:path w="782320" h="781050">
                  <a:moveTo>
                    <a:pt x="351764" y="442315"/>
                  </a:moveTo>
                  <a:lnTo>
                    <a:pt x="325704" y="442315"/>
                  </a:lnTo>
                  <a:lnTo>
                    <a:pt x="325704" y="468376"/>
                  </a:lnTo>
                  <a:lnTo>
                    <a:pt x="351764" y="468376"/>
                  </a:lnTo>
                  <a:lnTo>
                    <a:pt x="351764" y="442315"/>
                  </a:lnTo>
                  <a:close/>
                </a:path>
                <a:path w="782320" h="781050">
                  <a:moveTo>
                    <a:pt x="403872" y="702881"/>
                  </a:moveTo>
                  <a:lnTo>
                    <a:pt x="377812" y="702881"/>
                  </a:lnTo>
                  <a:lnTo>
                    <a:pt x="377812" y="728941"/>
                  </a:lnTo>
                  <a:lnTo>
                    <a:pt x="403872" y="728941"/>
                  </a:lnTo>
                  <a:lnTo>
                    <a:pt x="403872" y="702881"/>
                  </a:lnTo>
                  <a:close/>
                </a:path>
                <a:path w="782320" h="781050">
                  <a:moveTo>
                    <a:pt x="403872" y="650773"/>
                  </a:moveTo>
                  <a:lnTo>
                    <a:pt x="377812" y="650773"/>
                  </a:lnTo>
                  <a:lnTo>
                    <a:pt x="377812" y="676846"/>
                  </a:lnTo>
                  <a:lnTo>
                    <a:pt x="403872" y="676846"/>
                  </a:lnTo>
                  <a:lnTo>
                    <a:pt x="403872" y="650773"/>
                  </a:lnTo>
                  <a:close/>
                </a:path>
                <a:path w="782320" h="781050">
                  <a:moveTo>
                    <a:pt x="403872" y="598652"/>
                  </a:moveTo>
                  <a:lnTo>
                    <a:pt x="377812" y="598652"/>
                  </a:lnTo>
                  <a:lnTo>
                    <a:pt x="377812" y="624713"/>
                  </a:lnTo>
                  <a:lnTo>
                    <a:pt x="403872" y="624713"/>
                  </a:lnTo>
                  <a:lnTo>
                    <a:pt x="403872" y="598652"/>
                  </a:lnTo>
                  <a:close/>
                </a:path>
                <a:path w="782320" h="781050">
                  <a:moveTo>
                    <a:pt x="403872" y="546544"/>
                  </a:moveTo>
                  <a:lnTo>
                    <a:pt x="377812" y="546544"/>
                  </a:lnTo>
                  <a:lnTo>
                    <a:pt x="377812" y="572617"/>
                  </a:lnTo>
                  <a:lnTo>
                    <a:pt x="403872" y="572617"/>
                  </a:lnTo>
                  <a:lnTo>
                    <a:pt x="403872" y="546544"/>
                  </a:lnTo>
                  <a:close/>
                </a:path>
                <a:path w="782320" h="781050">
                  <a:moveTo>
                    <a:pt x="403872" y="494423"/>
                  </a:moveTo>
                  <a:lnTo>
                    <a:pt x="377812" y="494423"/>
                  </a:lnTo>
                  <a:lnTo>
                    <a:pt x="377812" y="520484"/>
                  </a:lnTo>
                  <a:lnTo>
                    <a:pt x="403872" y="520484"/>
                  </a:lnTo>
                  <a:lnTo>
                    <a:pt x="403872" y="494423"/>
                  </a:lnTo>
                  <a:close/>
                </a:path>
                <a:path w="782320" h="781050">
                  <a:moveTo>
                    <a:pt x="455968" y="702881"/>
                  </a:moveTo>
                  <a:lnTo>
                    <a:pt x="429933" y="702881"/>
                  </a:lnTo>
                  <a:lnTo>
                    <a:pt x="429933" y="728941"/>
                  </a:lnTo>
                  <a:lnTo>
                    <a:pt x="455968" y="728941"/>
                  </a:lnTo>
                  <a:lnTo>
                    <a:pt x="455968" y="702881"/>
                  </a:lnTo>
                  <a:close/>
                </a:path>
                <a:path w="782320" h="781050">
                  <a:moveTo>
                    <a:pt x="455968" y="650773"/>
                  </a:moveTo>
                  <a:lnTo>
                    <a:pt x="429933" y="650773"/>
                  </a:lnTo>
                  <a:lnTo>
                    <a:pt x="429933" y="676846"/>
                  </a:lnTo>
                  <a:lnTo>
                    <a:pt x="455968" y="676846"/>
                  </a:lnTo>
                  <a:lnTo>
                    <a:pt x="455968" y="650773"/>
                  </a:lnTo>
                  <a:close/>
                </a:path>
                <a:path w="782320" h="781050">
                  <a:moveTo>
                    <a:pt x="455968" y="598652"/>
                  </a:moveTo>
                  <a:lnTo>
                    <a:pt x="429933" y="598652"/>
                  </a:lnTo>
                  <a:lnTo>
                    <a:pt x="429933" y="624713"/>
                  </a:lnTo>
                  <a:lnTo>
                    <a:pt x="455968" y="624713"/>
                  </a:lnTo>
                  <a:lnTo>
                    <a:pt x="455968" y="598652"/>
                  </a:lnTo>
                  <a:close/>
                </a:path>
                <a:path w="782320" h="781050">
                  <a:moveTo>
                    <a:pt x="455968" y="546544"/>
                  </a:moveTo>
                  <a:lnTo>
                    <a:pt x="429933" y="546544"/>
                  </a:lnTo>
                  <a:lnTo>
                    <a:pt x="429933" y="572617"/>
                  </a:lnTo>
                  <a:lnTo>
                    <a:pt x="455968" y="572617"/>
                  </a:lnTo>
                  <a:lnTo>
                    <a:pt x="455968" y="546544"/>
                  </a:lnTo>
                  <a:close/>
                </a:path>
                <a:path w="782320" h="781050">
                  <a:moveTo>
                    <a:pt x="455968" y="494423"/>
                  </a:moveTo>
                  <a:lnTo>
                    <a:pt x="429933" y="494423"/>
                  </a:lnTo>
                  <a:lnTo>
                    <a:pt x="429933" y="520484"/>
                  </a:lnTo>
                  <a:lnTo>
                    <a:pt x="455968" y="520484"/>
                  </a:lnTo>
                  <a:lnTo>
                    <a:pt x="455968" y="494423"/>
                  </a:lnTo>
                  <a:close/>
                </a:path>
                <a:path w="782320" h="781050">
                  <a:moveTo>
                    <a:pt x="781697" y="44450"/>
                  </a:moveTo>
                  <a:lnTo>
                    <a:pt x="775855" y="39370"/>
                  </a:lnTo>
                  <a:lnTo>
                    <a:pt x="755637" y="39370"/>
                  </a:lnTo>
                  <a:lnTo>
                    <a:pt x="755637" y="67310"/>
                  </a:lnTo>
                  <a:lnTo>
                    <a:pt x="755637" y="91440"/>
                  </a:lnTo>
                  <a:lnTo>
                    <a:pt x="720458" y="91440"/>
                  </a:lnTo>
                  <a:lnTo>
                    <a:pt x="724154" y="88900"/>
                  </a:lnTo>
                  <a:lnTo>
                    <a:pt x="755637" y="67310"/>
                  </a:lnTo>
                  <a:lnTo>
                    <a:pt x="755637" y="39370"/>
                  </a:lnTo>
                  <a:lnTo>
                    <a:pt x="712647" y="39370"/>
                  </a:lnTo>
                  <a:lnTo>
                    <a:pt x="712647" y="64770"/>
                  </a:lnTo>
                  <a:lnTo>
                    <a:pt x="677468" y="88900"/>
                  </a:lnTo>
                  <a:lnTo>
                    <a:pt x="677468" y="64770"/>
                  </a:lnTo>
                  <a:lnTo>
                    <a:pt x="712647" y="64770"/>
                  </a:lnTo>
                  <a:lnTo>
                    <a:pt x="712647" y="39370"/>
                  </a:lnTo>
                  <a:lnTo>
                    <a:pt x="677468" y="39370"/>
                  </a:lnTo>
                  <a:lnTo>
                    <a:pt x="677468" y="26670"/>
                  </a:lnTo>
                  <a:lnTo>
                    <a:pt x="677468" y="6350"/>
                  </a:lnTo>
                  <a:lnTo>
                    <a:pt x="671639" y="0"/>
                  </a:lnTo>
                  <a:lnTo>
                    <a:pt x="651408" y="0"/>
                  </a:lnTo>
                  <a:lnTo>
                    <a:pt x="651408" y="26670"/>
                  </a:lnTo>
                  <a:lnTo>
                    <a:pt x="651408" y="116840"/>
                  </a:lnTo>
                  <a:lnTo>
                    <a:pt x="612330" y="116840"/>
                  </a:lnTo>
                  <a:lnTo>
                    <a:pt x="612330" y="172720"/>
                  </a:lnTo>
                  <a:lnTo>
                    <a:pt x="612330" y="243840"/>
                  </a:lnTo>
                  <a:lnTo>
                    <a:pt x="612330" y="712470"/>
                  </a:lnTo>
                  <a:lnTo>
                    <a:pt x="609714" y="708507"/>
                  </a:lnTo>
                  <a:lnTo>
                    <a:pt x="609714" y="755650"/>
                  </a:lnTo>
                  <a:lnTo>
                    <a:pt x="586270" y="755650"/>
                  </a:lnTo>
                  <a:lnTo>
                    <a:pt x="586270" y="720090"/>
                  </a:lnTo>
                  <a:lnTo>
                    <a:pt x="609714" y="755650"/>
                  </a:lnTo>
                  <a:lnTo>
                    <a:pt x="609714" y="708507"/>
                  </a:lnTo>
                  <a:lnTo>
                    <a:pt x="588873" y="676910"/>
                  </a:lnTo>
                  <a:lnTo>
                    <a:pt x="612330" y="642620"/>
                  </a:lnTo>
                  <a:lnTo>
                    <a:pt x="612330" y="556260"/>
                  </a:lnTo>
                  <a:lnTo>
                    <a:pt x="609714" y="552297"/>
                  </a:lnTo>
                  <a:lnTo>
                    <a:pt x="609714" y="599440"/>
                  </a:lnTo>
                  <a:lnTo>
                    <a:pt x="586270" y="635000"/>
                  </a:lnTo>
                  <a:lnTo>
                    <a:pt x="586270" y="563880"/>
                  </a:lnTo>
                  <a:lnTo>
                    <a:pt x="609714" y="599440"/>
                  </a:lnTo>
                  <a:lnTo>
                    <a:pt x="609714" y="552297"/>
                  </a:lnTo>
                  <a:lnTo>
                    <a:pt x="588873" y="520700"/>
                  </a:lnTo>
                  <a:lnTo>
                    <a:pt x="612330" y="486410"/>
                  </a:lnTo>
                  <a:lnTo>
                    <a:pt x="612330" y="400050"/>
                  </a:lnTo>
                  <a:lnTo>
                    <a:pt x="609714" y="396087"/>
                  </a:lnTo>
                  <a:lnTo>
                    <a:pt x="609714" y="443230"/>
                  </a:lnTo>
                  <a:lnTo>
                    <a:pt x="586270" y="477520"/>
                  </a:lnTo>
                  <a:lnTo>
                    <a:pt x="586270" y="407670"/>
                  </a:lnTo>
                  <a:lnTo>
                    <a:pt x="609714" y="443230"/>
                  </a:lnTo>
                  <a:lnTo>
                    <a:pt x="609714" y="396087"/>
                  </a:lnTo>
                  <a:lnTo>
                    <a:pt x="588873" y="364490"/>
                  </a:lnTo>
                  <a:lnTo>
                    <a:pt x="612330" y="330200"/>
                  </a:lnTo>
                  <a:lnTo>
                    <a:pt x="612330" y="243840"/>
                  </a:lnTo>
                  <a:lnTo>
                    <a:pt x="609714" y="239877"/>
                  </a:lnTo>
                  <a:lnTo>
                    <a:pt x="609714" y="287020"/>
                  </a:lnTo>
                  <a:lnTo>
                    <a:pt x="586270" y="321310"/>
                  </a:lnTo>
                  <a:lnTo>
                    <a:pt x="586270" y="251460"/>
                  </a:lnTo>
                  <a:lnTo>
                    <a:pt x="609714" y="287020"/>
                  </a:lnTo>
                  <a:lnTo>
                    <a:pt x="609714" y="239877"/>
                  </a:lnTo>
                  <a:lnTo>
                    <a:pt x="588873" y="208280"/>
                  </a:lnTo>
                  <a:lnTo>
                    <a:pt x="612330" y="172720"/>
                  </a:lnTo>
                  <a:lnTo>
                    <a:pt x="612330" y="116840"/>
                  </a:lnTo>
                  <a:lnTo>
                    <a:pt x="601014" y="116840"/>
                  </a:lnTo>
                  <a:lnTo>
                    <a:pt x="601014" y="143510"/>
                  </a:lnTo>
                  <a:lnTo>
                    <a:pt x="586270" y="165100"/>
                  </a:lnTo>
                  <a:lnTo>
                    <a:pt x="586270" y="143510"/>
                  </a:lnTo>
                  <a:lnTo>
                    <a:pt x="601014" y="143510"/>
                  </a:lnTo>
                  <a:lnTo>
                    <a:pt x="601014" y="116840"/>
                  </a:lnTo>
                  <a:lnTo>
                    <a:pt x="547179" y="116840"/>
                  </a:lnTo>
                  <a:lnTo>
                    <a:pt x="547179" y="104140"/>
                  </a:lnTo>
                  <a:lnTo>
                    <a:pt x="619518" y="104140"/>
                  </a:lnTo>
                  <a:lnTo>
                    <a:pt x="625360" y="97790"/>
                  </a:lnTo>
                  <a:lnTo>
                    <a:pt x="625360" y="91440"/>
                  </a:lnTo>
                  <a:lnTo>
                    <a:pt x="625360" y="78740"/>
                  </a:lnTo>
                  <a:lnTo>
                    <a:pt x="625360" y="26670"/>
                  </a:lnTo>
                  <a:lnTo>
                    <a:pt x="651408" y="26670"/>
                  </a:lnTo>
                  <a:lnTo>
                    <a:pt x="651408" y="0"/>
                  </a:lnTo>
                  <a:lnTo>
                    <a:pt x="599300" y="0"/>
                  </a:lnTo>
                  <a:lnTo>
                    <a:pt x="599300" y="26670"/>
                  </a:lnTo>
                  <a:lnTo>
                    <a:pt x="599300" y="78740"/>
                  </a:lnTo>
                  <a:lnTo>
                    <a:pt x="547179" y="78740"/>
                  </a:lnTo>
                  <a:lnTo>
                    <a:pt x="547179" y="64770"/>
                  </a:lnTo>
                  <a:lnTo>
                    <a:pt x="547179" y="26670"/>
                  </a:lnTo>
                  <a:lnTo>
                    <a:pt x="599300" y="26670"/>
                  </a:lnTo>
                  <a:lnTo>
                    <a:pt x="599300" y="0"/>
                  </a:lnTo>
                  <a:lnTo>
                    <a:pt x="526961" y="0"/>
                  </a:lnTo>
                  <a:lnTo>
                    <a:pt x="521131" y="6350"/>
                  </a:lnTo>
                  <a:lnTo>
                    <a:pt x="521131" y="39370"/>
                  </a:lnTo>
                  <a:lnTo>
                    <a:pt x="521131" y="64770"/>
                  </a:lnTo>
                  <a:lnTo>
                    <a:pt x="521131" y="91440"/>
                  </a:lnTo>
                  <a:lnTo>
                    <a:pt x="472922" y="91440"/>
                  </a:lnTo>
                  <a:lnTo>
                    <a:pt x="476643" y="88900"/>
                  </a:lnTo>
                  <a:lnTo>
                    <a:pt x="512000" y="64770"/>
                  </a:lnTo>
                  <a:lnTo>
                    <a:pt x="521131" y="64770"/>
                  </a:lnTo>
                  <a:lnTo>
                    <a:pt x="521131" y="39370"/>
                  </a:lnTo>
                  <a:lnTo>
                    <a:pt x="465112" y="39370"/>
                  </a:lnTo>
                  <a:lnTo>
                    <a:pt x="465112" y="64770"/>
                  </a:lnTo>
                  <a:lnTo>
                    <a:pt x="429933" y="88900"/>
                  </a:lnTo>
                  <a:lnTo>
                    <a:pt x="398449" y="67310"/>
                  </a:lnTo>
                  <a:lnTo>
                    <a:pt x="394754" y="64770"/>
                  </a:lnTo>
                  <a:lnTo>
                    <a:pt x="465112" y="64770"/>
                  </a:lnTo>
                  <a:lnTo>
                    <a:pt x="465112" y="39370"/>
                  </a:lnTo>
                  <a:lnTo>
                    <a:pt x="386943" y="39370"/>
                  </a:lnTo>
                  <a:lnTo>
                    <a:pt x="386943" y="91440"/>
                  </a:lnTo>
                  <a:lnTo>
                    <a:pt x="316585" y="91440"/>
                  </a:lnTo>
                  <a:lnTo>
                    <a:pt x="320281" y="88900"/>
                  </a:lnTo>
                  <a:lnTo>
                    <a:pt x="351764" y="67310"/>
                  </a:lnTo>
                  <a:lnTo>
                    <a:pt x="386943" y="91440"/>
                  </a:lnTo>
                  <a:lnTo>
                    <a:pt x="386943" y="39370"/>
                  </a:lnTo>
                  <a:lnTo>
                    <a:pt x="308762" y="39370"/>
                  </a:lnTo>
                  <a:lnTo>
                    <a:pt x="308762" y="64770"/>
                  </a:lnTo>
                  <a:lnTo>
                    <a:pt x="273583" y="88900"/>
                  </a:lnTo>
                  <a:lnTo>
                    <a:pt x="242100" y="67310"/>
                  </a:lnTo>
                  <a:lnTo>
                    <a:pt x="238404" y="64770"/>
                  </a:lnTo>
                  <a:lnTo>
                    <a:pt x="308762" y="64770"/>
                  </a:lnTo>
                  <a:lnTo>
                    <a:pt x="308762" y="39370"/>
                  </a:lnTo>
                  <a:lnTo>
                    <a:pt x="230606" y="39370"/>
                  </a:lnTo>
                  <a:lnTo>
                    <a:pt x="230606" y="91440"/>
                  </a:lnTo>
                  <a:lnTo>
                    <a:pt x="160248" y="91440"/>
                  </a:lnTo>
                  <a:lnTo>
                    <a:pt x="163944" y="88900"/>
                  </a:lnTo>
                  <a:lnTo>
                    <a:pt x="195427" y="67310"/>
                  </a:lnTo>
                  <a:lnTo>
                    <a:pt x="230606" y="91440"/>
                  </a:lnTo>
                  <a:lnTo>
                    <a:pt x="230606" y="39370"/>
                  </a:lnTo>
                  <a:lnTo>
                    <a:pt x="152425" y="39370"/>
                  </a:lnTo>
                  <a:lnTo>
                    <a:pt x="152425" y="64770"/>
                  </a:lnTo>
                  <a:lnTo>
                    <a:pt x="117246" y="88900"/>
                  </a:lnTo>
                  <a:lnTo>
                    <a:pt x="82067" y="64770"/>
                  </a:lnTo>
                  <a:lnTo>
                    <a:pt x="152425" y="64770"/>
                  </a:lnTo>
                  <a:lnTo>
                    <a:pt x="152425" y="39370"/>
                  </a:lnTo>
                  <a:lnTo>
                    <a:pt x="74256" y="39370"/>
                  </a:lnTo>
                  <a:lnTo>
                    <a:pt x="74256" y="91440"/>
                  </a:lnTo>
                  <a:lnTo>
                    <a:pt x="26047" y="91440"/>
                  </a:lnTo>
                  <a:lnTo>
                    <a:pt x="26047" y="64770"/>
                  </a:lnTo>
                  <a:lnTo>
                    <a:pt x="35179" y="64770"/>
                  </a:lnTo>
                  <a:lnTo>
                    <a:pt x="74256" y="91440"/>
                  </a:lnTo>
                  <a:lnTo>
                    <a:pt x="74256" y="39370"/>
                  </a:lnTo>
                  <a:lnTo>
                    <a:pt x="5829" y="39370"/>
                  </a:lnTo>
                  <a:lnTo>
                    <a:pt x="0" y="44450"/>
                  </a:lnTo>
                  <a:lnTo>
                    <a:pt x="0" y="111760"/>
                  </a:lnTo>
                  <a:lnTo>
                    <a:pt x="5829" y="116840"/>
                  </a:lnTo>
                  <a:lnTo>
                    <a:pt x="52108" y="116840"/>
                  </a:lnTo>
                  <a:lnTo>
                    <a:pt x="52108" y="372110"/>
                  </a:lnTo>
                  <a:lnTo>
                    <a:pt x="57937" y="377190"/>
                  </a:lnTo>
                  <a:lnTo>
                    <a:pt x="72326" y="377190"/>
                  </a:lnTo>
                  <a:lnTo>
                    <a:pt x="78168" y="383540"/>
                  </a:lnTo>
                  <a:lnTo>
                    <a:pt x="78168" y="397510"/>
                  </a:lnTo>
                  <a:lnTo>
                    <a:pt x="72326" y="403860"/>
                  </a:lnTo>
                  <a:lnTo>
                    <a:pt x="57937" y="403860"/>
                  </a:lnTo>
                  <a:lnTo>
                    <a:pt x="52108" y="397510"/>
                  </a:lnTo>
                  <a:lnTo>
                    <a:pt x="52108" y="391160"/>
                  </a:lnTo>
                  <a:lnTo>
                    <a:pt x="26047" y="391160"/>
                  </a:lnTo>
                  <a:lnTo>
                    <a:pt x="26720" y="397510"/>
                  </a:lnTo>
                  <a:lnTo>
                    <a:pt x="28651" y="405130"/>
                  </a:lnTo>
                  <a:lnTo>
                    <a:pt x="31762" y="411480"/>
                  </a:lnTo>
                  <a:lnTo>
                    <a:pt x="36017" y="416560"/>
                  </a:lnTo>
                  <a:lnTo>
                    <a:pt x="2603" y="461010"/>
                  </a:lnTo>
                  <a:lnTo>
                    <a:pt x="2768" y="461010"/>
                  </a:lnTo>
                  <a:lnTo>
                    <a:pt x="1028" y="463550"/>
                  </a:lnTo>
                  <a:lnTo>
                    <a:pt x="50" y="466090"/>
                  </a:lnTo>
                  <a:lnTo>
                    <a:pt x="0" y="524510"/>
                  </a:lnTo>
                  <a:lnTo>
                    <a:pt x="1371" y="528320"/>
                  </a:lnTo>
                  <a:lnTo>
                    <a:pt x="32308" y="558800"/>
                  </a:lnTo>
                  <a:lnTo>
                    <a:pt x="35623" y="560070"/>
                  </a:lnTo>
                  <a:lnTo>
                    <a:pt x="94653" y="560070"/>
                  </a:lnTo>
                  <a:lnTo>
                    <a:pt x="97967" y="558800"/>
                  </a:lnTo>
                  <a:lnTo>
                    <a:pt x="122453" y="534670"/>
                  </a:lnTo>
                  <a:lnTo>
                    <a:pt x="128905" y="528320"/>
                  </a:lnTo>
                  <a:lnTo>
                    <a:pt x="130276" y="524510"/>
                  </a:lnTo>
                  <a:lnTo>
                    <a:pt x="130276" y="482600"/>
                  </a:lnTo>
                  <a:lnTo>
                    <a:pt x="130225" y="466090"/>
                  </a:lnTo>
                  <a:lnTo>
                    <a:pt x="129247" y="463550"/>
                  </a:lnTo>
                  <a:lnTo>
                    <a:pt x="127508" y="461010"/>
                  </a:lnTo>
                  <a:lnTo>
                    <a:pt x="127673" y="461010"/>
                  </a:lnTo>
                  <a:lnTo>
                    <a:pt x="123850" y="455930"/>
                  </a:lnTo>
                  <a:lnTo>
                    <a:pt x="104749" y="430530"/>
                  </a:lnTo>
                  <a:lnTo>
                    <a:pt x="104228" y="429844"/>
                  </a:lnTo>
                  <a:lnTo>
                    <a:pt x="104228" y="482600"/>
                  </a:lnTo>
                  <a:lnTo>
                    <a:pt x="104228" y="515620"/>
                  </a:lnTo>
                  <a:lnTo>
                    <a:pt x="85801" y="534670"/>
                  </a:lnTo>
                  <a:lnTo>
                    <a:pt x="44475" y="534670"/>
                  </a:lnTo>
                  <a:lnTo>
                    <a:pt x="26047" y="515620"/>
                  </a:lnTo>
                  <a:lnTo>
                    <a:pt x="26047" y="482600"/>
                  </a:lnTo>
                  <a:lnTo>
                    <a:pt x="104228" y="482600"/>
                  </a:lnTo>
                  <a:lnTo>
                    <a:pt x="104228" y="429844"/>
                  </a:lnTo>
                  <a:lnTo>
                    <a:pt x="94246" y="416560"/>
                  </a:lnTo>
                  <a:lnTo>
                    <a:pt x="99733" y="408940"/>
                  </a:lnTo>
                  <a:lnTo>
                    <a:pt x="101663" y="403860"/>
                  </a:lnTo>
                  <a:lnTo>
                    <a:pt x="103098" y="400050"/>
                  </a:lnTo>
                  <a:lnTo>
                    <a:pt x="104216" y="391160"/>
                  </a:lnTo>
                  <a:lnTo>
                    <a:pt x="102997" y="381000"/>
                  </a:lnTo>
                  <a:lnTo>
                    <a:pt x="99479" y="372110"/>
                  </a:lnTo>
                  <a:lnTo>
                    <a:pt x="93967" y="364490"/>
                  </a:lnTo>
                  <a:lnTo>
                    <a:pt x="91198" y="362051"/>
                  </a:lnTo>
                  <a:lnTo>
                    <a:pt x="91198" y="455930"/>
                  </a:lnTo>
                  <a:lnTo>
                    <a:pt x="39077" y="455930"/>
                  </a:lnTo>
                  <a:lnTo>
                    <a:pt x="58623" y="430530"/>
                  </a:lnTo>
                  <a:lnTo>
                    <a:pt x="71653" y="430530"/>
                  </a:lnTo>
                  <a:lnTo>
                    <a:pt x="91198" y="455930"/>
                  </a:lnTo>
                  <a:lnTo>
                    <a:pt x="91198" y="362051"/>
                  </a:lnTo>
                  <a:lnTo>
                    <a:pt x="86766" y="358140"/>
                  </a:lnTo>
                  <a:lnTo>
                    <a:pt x="78168" y="354330"/>
                  </a:lnTo>
                  <a:lnTo>
                    <a:pt x="78168" y="116840"/>
                  </a:lnTo>
                  <a:lnTo>
                    <a:pt x="521131" y="116840"/>
                  </a:lnTo>
                  <a:lnTo>
                    <a:pt x="521131" y="137160"/>
                  </a:lnTo>
                  <a:lnTo>
                    <a:pt x="526961" y="143510"/>
                  </a:lnTo>
                  <a:lnTo>
                    <a:pt x="560209" y="143510"/>
                  </a:lnTo>
                  <a:lnTo>
                    <a:pt x="560209" y="755650"/>
                  </a:lnTo>
                  <a:lnTo>
                    <a:pt x="508101" y="755650"/>
                  </a:lnTo>
                  <a:lnTo>
                    <a:pt x="508101" y="443230"/>
                  </a:lnTo>
                  <a:lnTo>
                    <a:pt x="508101" y="312420"/>
                  </a:lnTo>
                  <a:lnTo>
                    <a:pt x="508101" y="287020"/>
                  </a:lnTo>
                  <a:lnTo>
                    <a:pt x="508101" y="234950"/>
                  </a:lnTo>
                  <a:lnTo>
                    <a:pt x="482041" y="234950"/>
                  </a:lnTo>
                  <a:lnTo>
                    <a:pt x="482041" y="755650"/>
                  </a:lnTo>
                  <a:lnTo>
                    <a:pt x="195427" y="755650"/>
                  </a:lnTo>
                  <a:lnTo>
                    <a:pt x="195427" y="360680"/>
                  </a:lnTo>
                  <a:lnTo>
                    <a:pt x="273583" y="360680"/>
                  </a:lnTo>
                  <a:lnTo>
                    <a:pt x="273583" y="411480"/>
                  </a:lnTo>
                  <a:lnTo>
                    <a:pt x="279425" y="417830"/>
                  </a:lnTo>
                  <a:lnTo>
                    <a:pt x="333375" y="417830"/>
                  </a:lnTo>
                  <a:lnTo>
                    <a:pt x="384162" y="467360"/>
                  </a:lnTo>
                  <a:lnTo>
                    <a:pt x="387426" y="468630"/>
                  </a:lnTo>
                  <a:lnTo>
                    <a:pt x="482041" y="468630"/>
                  </a:lnTo>
                  <a:lnTo>
                    <a:pt x="482041" y="443230"/>
                  </a:lnTo>
                  <a:lnTo>
                    <a:pt x="403872" y="443230"/>
                  </a:lnTo>
                  <a:lnTo>
                    <a:pt x="403872" y="424180"/>
                  </a:lnTo>
                  <a:lnTo>
                    <a:pt x="403872" y="312420"/>
                  </a:lnTo>
                  <a:lnTo>
                    <a:pt x="482041" y="312420"/>
                  </a:lnTo>
                  <a:lnTo>
                    <a:pt x="482041" y="287020"/>
                  </a:lnTo>
                  <a:lnTo>
                    <a:pt x="403872" y="287020"/>
                  </a:lnTo>
                  <a:lnTo>
                    <a:pt x="403872" y="260350"/>
                  </a:lnTo>
                  <a:lnTo>
                    <a:pt x="377825" y="260350"/>
                  </a:lnTo>
                  <a:lnTo>
                    <a:pt x="377825" y="287020"/>
                  </a:lnTo>
                  <a:lnTo>
                    <a:pt x="377825" y="312420"/>
                  </a:lnTo>
                  <a:lnTo>
                    <a:pt x="377825" y="424180"/>
                  </a:lnTo>
                  <a:lnTo>
                    <a:pt x="345427" y="392430"/>
                  </a:lnTo>
                  <a:lnTo>
                    <a:pt x="342150" y="391160"/>
                  </a:lnTo>
                  <a:lnTo>
                    <a:pt x="299643" y="391160"/>
                  </a:lnTo>
                  <a:lnTo>
                    <a:pt x="299643" y="360680"/>
                  </a:lnTo>
                  <a:lnTo>
                    <a:pt x="299643" y="334010"/>
                  </a:lnTo>
                  <a:lnTo>
                    <a:pt x="299643" y="312420"/>
                  </a:lnTo>
                  <a:lnTo>
                    <a:pt x="377825" y="312420"/>
                  </a:lnTo>
                  <a:lnTo>
                    <a:pt x="377825" y="287020"/>
                  </a:lnTo>
                  <a:lnTo>
                    <a:pt x="299643" y="287020"/>
                  </a:lnTo>
                  <a:lnTo>
                    <a:pt x="299643" y="273050"/>
                  </a:lnTo>
                  <a:lnTo>
                    <a:pt x="273583" y="273050"/>
                  </a:lnTo>
                  <a:lnTo>
                    <a:pt x="273583" y="287020"/>
                  </a:lnTo>
                  <a:lnTo>
                    <a:pt x="273583" y="312420"/>
                  </a:lnTo>
                  <a:lnTo>
                    <a:pt x="273583" y="334010"/>
                  </a:lnTo>
                  <a:lnTo>
                    <a:pt x="195414" y="334010"/>
                  </a:lnTo>
                  <a:lnTo>
                    <a:pt x="195414" y="312420"/>
                  </a:lnTo>
                  <a:lnTo>
                    <a:pt x="273583" y="312420"/>
                  </a:lnTo>
                  <a:lnTo>
                    <a:pt x="273583" y="287020"/>
                  </a:lnTo>
                  <a:lnTo>
                    <a:pt x="195427" y="287020"/>
                  </a:lnTo>
                  <a:lnTo>
                    <a:pt x="195427" y="247650"/>
                  </a:lnTo>
                  <a:lnTo>
                    <a:pt x="364794" y="247650"/>
                  </a:lnTo>
                  <a:lnTo>
                    <a:pt x="364794" y="220980"/>
                  </a:lnTo>
                  <a:lnTo>
                    <a:pt x="195427" y="220980"/>
                  </a:lnTo>
                  <a:lnTo>
                    <a:pt x="195427" y="168910"/>
                  </a:lnTo>
                  <a:lnTo>
                    <a:pt x="169367" y="168910"/>
                  </a:lnTo>
                  <a:lnTo>
                    <a:pt x="169367" y="755650"/>
                  </a:lnTo>
                  <a:lnTo>
                    <a:pt x="148704" y="755650"/>
                  </a:lnTo>
                  <a:lnTo>
                    <a:pt x="114211" y="721360"/>
                  </a:lnTo>
                  <a:lnTo>
                    <a:pt x="111861" y="719035"/>
                  </a:lnTo>
                  <a:lnTo>
                    <a:pt x="111861" y="755650"/>
                  </a:lnTo>
                  <a:lnTo>
                    <a:pt x="44475" y="755650"/>
                  </a:lnTo>
                  <a:lnTo>
                    <a:pt x="78168" y="721360"/>
                  </a:lnTo>
                  <a:lnTo>
                    <a:pt x="111861" y="755650"/>
                  </a:lnTo>
                  <a:lnTo>
                    <a:pt x="111861" y="719035"/>
                  </a:lnTo>
                  <a:lnTo>
                    <a:pt x="82283" y="689610"/>
                  </a:lnTo>
                  <a:lnTo>
                    <a:pt x="74041" y="689610"/>
                  </a:lnTo>
                  <a:lnTo>
                    <a:pt x="7632" y="755650"/>
                  </a:lnTo>
                  <a:lnTo>
                    <a:pt x="0" y="755650"/>
                  </a:lnTo>
                  <a:lnTo>
                    <a:pt x="0" y="781050"/>
                  </a:lnTo>
                  <a:lnTo>
                    <a:pt x="781697" y="781050"/>
                  </a:lnTo>
                  <a:lnTo>
                    <a:pt x="781697" y="755650"/>
                  </a:lnTo>
                  <a:lnTo>
                    <a:pt x="771537" y="755650"/>
                  </a:lnTo>
                  <a:lnTo>
                    <a:pt x="777278" y="748030"/>
                  </a:lnTo>
                  <a:lnTo>
                    <a:pt x="778992" y="742950"/>
                  </a:lnTo>
                  <a:lnTo>
                    <a:pt x="780707" y="737870"/>
                  </a:lnTo>
                  <a:lnTo>
                    <a:pt x="781685" y="728980"/>
                  </a:lnTo>
                  <a:lnTo>
                    <a:pt x="762038" y="695960"/>
                  </a:lnTo>
                  <a:lnTo>
                    <a:pt x="755637" y="693331"/>
                  </a:lnTo>
                  <a:lnTo>
                    <a:pt x="755637" y="722630"/>
                  </a:lnTo>
                  <a:lnTo>
                    <a:pt x="755637" y="736600"/>
                  </a:lnTo>
                  <a:lnTo>
                    <a:pt x="749808" y="742950"/>
                  </a:lnTo>
                  <a:lnTo>
                    <a:pt x="735418" y="742950"/>
                  </a:lnTo>
                  <a:lnTo>
                    <a:pt x="729576" y="736600"/>
                  </a:lnTo>
                  <a:lnTo>
                    <a:pt x="729576" y="722630"/>
                  </a:lnTo>
                  <a:lnTo>
                    <a:pt x="735418" y="716280"/>
                  </a:lnTo>
                  <a:lnTo>
                    <a:pt x="749808" y="716280"/>
                  </a:lnTo>
                  <a:lnTo>
                    <a:pt x="755637" y="722630"/>
                  </a:lnTo>
                  <a:lnTo>
                    <a:pt x="755637" y="693331"/>
                  </a:lnTo>
                  <a:lnTo>
                    <a:pt x="752767" y="692150"/>
                  </a:lnTo>
                  <a:lnTo>
                    <a:pt x="753046" y="690880"/>
                  </a:lnTo>
                  <a:lnTo>
                    <a:pt x="755573" y="679450"/>
                  </a:lnTo>
                  <a:lnTo>
                    <a:pt x="754253" y="666750"/>
                  </a:lnTo>
                  <a:lnTo>
                    <a:pt x="753097" y="664210"/>
                  </a:lnTo>
                  <a:lnTo>
                    <a:pt x="749058" y="655320"/>
                  </a:lnTo>
                  <a:lnTo>
                    <a:pt x="740270" y="646430"/>
                  </a:lnTo>
                  <a:lnTo>
                    <a:pt x="729576" y="640461"/>
                  </a:lnTo>
                  <a:lnTo>
                    <a:pt x="729576" y="670560"/>
                  </a:lnTo>
                  <a:lnTo>
                    <a:pt x="729576" y="684530"/>
                  </a:lnTo>
                  <a:lnTo>
                    <a:pt x="723747" y="690880"/>
                  </a:lnTo>
                  <a:lnTo>
                    <a:pt x="709358" y="690880"/>
                  </a:lnTo>
                  <a:lnTo>
                    <a:pt x="703529" y="684530"/>
                  </a:lnTo>
                  <a:lnTo>
                    <a:pt x="703529" y="722630"/>
                  </a:lnTo>
                  <a:lnTo>
                    <a:pt x="703529" y="736600"/>
                  </a:lnTo>
                  <a:lnTo>
                    <a:pt x="697699" y="742950"/>
                  </a:lnTo>
                  <a:lnTo>
                    <a:pt x="683298" y="742950"/>
                  </a:lnTo>
                  <a:lnTo>
                    <a:pt x="677468" y="736600"/>
                  </a:lnTo>
                  <a:lnTo>
                    <a:pt x="677468" y="722630"/>
                  </a:lnTo>
                  <a:lnTo>
                    <a:pt x="683298" y="716280"/>
                  </a:lnTo>
                  <a:lnTo>
                    <a:pt x="697699" y="716280"/>
                  </a:lnTo>
                  <a:lnTo>
                    <a:pt x="703529" y="722630"/>
                  </a:lnTo>
                  <a:lnTo>
                    <a:pt x="703529" y="684530"/>
                  </a:lnTo>
                  <a:lnTo>
                    <a:pt x="703529" y="670560"/>
                  </a:lnTo>
                  <a:lnTo>
                    <a:pt x="709358" y="664210"/>
                  </a:lnTo>
                  <a:lnTo>
                    <a:pt x="723747" y="664210"/>
                  </a:lnTo>
                  <a:lnTo>
                    <a:pt x="729576" y="670560"/>
                  </a:lnTo>
                  <a:lnTo>
                    <a:pt x="729576" y="640461"/>
                  </a:lnTo>
                  <a:lnTo>
                    <a:pt x="728916" y="640080"/>
                  </a:lnTo>
                  <a:lnTo>
                    <a:pt x="716546" y="638810"/>
                  </a:lnTo>
                  <a:lnTo>
                    <a:pt x="704176" y="640080"/>
                  </a:lnTo>
                  <a:lnTo>
                    <a:pt x="692835" y="646430"/>
                  </a:lnTo>
                  <a:lnTo>
                    <a:pt x="684034" y="655320"/>
                  </a:lnTo>
                  <a:lnTo>
                    <a:pt x="678840" y="666750"/>
                  </a:lnTo>
                  <a:lnTo>
                    <a:pt x="677519" y="679450"/>
                  </a:lnTo>
                  <a:lnTo>
                    <a:pt x="680339" y="692150"/>
                  </a:lnTo>
                  <a:lnTo>
                    <a:pt x="671055" y="695960"/>
                  </a:lnTo>
                  <a:lnTo>
                    <a:pt x="663181" y="701040"/>
                  </a:lnTo>
                  <a:lnTo>
                    <a:pt x="657034" y="709930"/>
                  </a:lnTo>
                  <a:lnTo>
                    <a:pt x="652995" y="718820"/>
                  </a:lnTo>
                  <a:lnTo>
                    <a:pt x="651421" y="728980"/>
                  </a:lnTo>
                  <a:lnTo>
                    <a:pt x="652399" y="737870"/>
                  </a:lnTo>
                  <a:lnTo>
                    <a:pt x="655815" y="748030"/>
                  </a:lnTo>
                  <a:lnTo>
                    <a:pt x="661568" y="755650"/>
                  </a:lnTo>
                  <a:lnTo>
                    <a:pt x="638390" y="755650"/>
                  </a:lnTo>
                  <a:lnTo>
                    <a:pt x="638390" y="143510"/>
                  </a:lnTo>
                  <a:lnTo>
                    <a:pt x="671639" y="143510"/>
                  </a:lnTo>
                  <a:lnTo>
                    <a:pt x="677468" y="137160"/>
                  </a:lnTo>
                  <a:lnTo>
                    <a:pt x="677468" y="116840"/>
                  </a:lnTo>
                  <a:lnTo>
                    <a:pt x="775855" y="116840"/>
                  </a:lnTo>
                  <a:lnTo>
                    <a:pt x="781697" y="111760"/>
                  </a:lnTo>
                  <a:lnTo>
                    <a:pt x="781697" y="91440"/>
                  </a:lnTo>
                  <a:lnTo>
                    <a:pt x="781697" y="67310"/>
                  </a:lnTo>
                  <a:lnTo>
                    <a:pt x="781697" y="64770"/>
                  </a:lnTo>
                  <a:lnTo>
                    <a:pt x="781697" y="4445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5203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849345" y="2117331"/>
            <a:ext cx="1338580" cy="1354455"/>
            <a:chOff x="9849345" y="2117331"/>
            <a:chExt cx="1338580" cy="1354455"/>
          </a:xfrm>
        </p:grpSpPr>
        <p:sp>
          <p:nvSpPr>
            <p:cNvPr id="17" name="object 17"/>
            <p:cNvSpPr/>
            <p:nvPr/>
          </p:nvSpPr>
          <p:spPr>
            <a:xfrm>
              <a:off x="995140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9345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380"/>
            <a:ext cx="2038350" cy="2170430"/>
            <a:chOff x="0" y="380"/>
            <a:chExt cx="2038350" cy="2170430"/>
          </a:xfrm>
        </p:grpSpPr>
        <p:sp>
          <p:nvSpPr>
            <p:cNvPr id="20" name="object 20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7568" y="995222"/>
              <a:ext cx="1070610" cy="0"/>
            </a:xfrm>
            <a:custGeom>
              <a:avLst/>
              <a:gdLst/>
              <a:ahLst/>
              <a:cxnLst/>
              <a:rect l="l" t="t" r="r" b="b"/>
              <a:pathLst>
                <a:path w="1070610">
                  <a:moveTo>
                    <a:pt x="0" y="0"/>
                  </a:moveTo>
                  <a:lnTo>
                    <a:pt x="1070305" y="0"/>
                  </a:lnTo>
                </a:path>
              </a:pathLst>
            </a:custGeom>
            <a:ln w="762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751302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954868" y="1184211"/>
            <a:ext cx="18694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LE</a:t>
            </a:r>
            <a:r>
              <a:rPr spc="-320" dirty="0"/>
              <a:t> </a:t>
            </a:r>
            <a:r>
              <a:rPr lang="it-IT" spc="-320" dirty="0"/>
              <a:t> </a:t>
            </a:r>
            <a:r>
              <a:rPr spc="-190" dirty="0"/>
              <a:t>FILIERE</a:t>
            </a:r>
            <a:r>
              <a:rPr spc="-535" dirty="0"/>
              <a:t> 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2650" y="3620681"/>
            <a:ext cx="1988185" cy="592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</a:pPr>
            <a:r>
              <a:rPr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 </a:t>
            </a:r>
            <a:r>
              <a:rPr b="1" spc="-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CULTURALI  </a:t>
            </a:r>
            <a:endParaRPr lang="it-IT" b="1" spc="-25" dirty="0">
              <a:solidFill>
                <a:srgbClr val="2A23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5080" algn="ctr">
              <a:lnSpc>
                <a:spcPts val="2100"/>
              </a:lnSpc>
            </a:pP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b="1" spc="-5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CONSERVAZIONE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9000" y="3636950"/>
            <a:ext cx="135081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2A232C"/>
                </a:solidFill>
                <a:latin typeface="+mj-lt"/>
                <a:cs typeface="Roboto Condensed"/>
              </a:rPr>
              <a:t>COSTRUZIONI</a:t>
            </a:r>
            <a:endParaRPr dirty="0">
              <a:latin typeface="+mj-lt"/>
              <a:cs typeface="Roboto Condense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72465" y="3663581"/>
            <a:ext cx="16090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ANTINCENDIO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99624" y="3620681"/>
            <a:ext cx="1739900" cy="59247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IDROGEO</a:t>
            </a:r>
            <a:r>
              <a:rPr b="1" spc="-7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OGICA  E</a:t>
            </a:r>
            <a:r>
              <a:rPr b="1" spc="-1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-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SUOLO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1302" y="4430229"/>
            <a:ext cx="24200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Archeoimprese,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Ari, 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Assoverde, </a:t>
            </a:r>
            <a:r>
              <a:rPr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Cnim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83610" y="4373869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34200" y="4373869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902991" y="4443053"/>
            <a:ext cx="25196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15" dirty="0">
                <a:solidFill>
                  <a:srgbClr val="231F20"/>
                </a:solidFill>
                <a:cs typeface="Roboto Condensed"/>
              </a:rPr>
              <a:t>Acmi, </a:t>
            </a:r>
            <a:r>
              <a:rPr lang="it-IT" sz="1400" spc="15" dirty="0" err="1">
                <a:solidFill>
                  <a:srgbClr val="231F20"/>
                </a:solidFill>
                <a:cs typeface="Roboto Condensed"/>
              </a:rPr>
              <a:t>Anfit</a:t>
            </a:r>
            <a:r>
              <a:rPr lang="it-IT" sz="1400" spc="15" dirty="0">
                <a:solidFill>
                  <a:srgbClr val="231F20"/>
                </a:solidFill>
                <a:cs typeface="Roboto Condensed"/>
              </a:rPr>
              <a:t>, Fondazione Promozione Acciaio, Fisa, Lapi, Pile,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PSC Insurance Brokers srl </a:t>
            </a:r>
            <a:r>
              <a:rPr lang="it-IT" sz="1400" spc="15" dirty="0">
                <a:solidFill>
                  <a:srgbClr val="231F20"/>
                </a:solidFill>
                <a:cs typeface="Roboto Condensed"/>
              </a:rPr>
              <a:t>Unicmi, </a:t>
            </a:r>
            <a:r>
              <a:rPr lang="it-IT" sz="1400" spc="15" dirty="0" err="1">
                <a:solidFill>
                  <a:srgbClr val="231F20"/>
                </a:solidFill>
                <a:cs typeface="Roboto Condensed"/>
              </a:rPr>
              <a:t>Unicedil</a:t>
            </a:r>
            <a:r>
              <a:rPr lang="it-IT" sz="1400" spc="15" dirty="0">
                <a:solidFill>
                  <a:srgbClr val="231F20"/>
                </a:solidFill>
                <a:cs typeface="Roboto Condensed"/>
              </a:rPr>
              <a:t>, </a:t>
            </a:r>
            <a:r>
              <a:rPr lang="it-IT" sz="1400" spc="15" dirty="0" err="1">
                <a:solidFill>
                  <a:srgbClr val="231F20"/>
                </a:solidFill>
                <a:cs typeface="Roboto Condensed"/>
              </a:rPr>
              <a:t>Zenital</a:t>
            </a:r>
            <a:r>
              <a:rPr lang="it-IT" sz="1400" spc="15" dirty="0">
                <a:solidFill>
                  <a:srgbClr val="231F20"/>
                </a:solidFill>
                <a:cs typeface="Roboto Condensed"/>
              </a:rPr>
              <a:t>.</a:t>
            </a:r>
            <a:endParaRPr sz="1400" dirty="0">
              <a:cs typeface="Roboto Condense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13290" y="437915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800590" y="4430229"/>
            <a:ext cx="1934210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Aises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Assobon,  Assoroccia,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Fias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1400" spc="2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Aif</a:t>
            </a:r>
            <a:r>
              <a:rPr sz="1400" spc="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sz="1400" spc="-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Anipa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Anisig,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Anig</a:t>
            </a:r>
            <a:r>
              <a:rPr lang="it-IT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26629" y="2526982"/>
            <a:ext cx="711835" cy="712470"/>
          </a:xfrm>
          <a:custGeom>
            <a:avLst/>
            <a:gdLst/>
            <a:ahLst/>
            <a:cxnLst/>
            <a:rect l="l" t="t" r="r" b="b"/>
            <a:pathLst>
              <a:path w="711835" h="712469">
                <a:moveTo>
                  <a:pt x="369785" y="174777"/>
                </a:moveTo>
                <a:lnTo>
                  <a:pt x="368300" y="171183"/>
                </a:lnTo>
                <a:lnTo>
                  <a:pt x="363118" y="166014"/>
                </a:lnTo>
                <a:lnTo>
                  <a:pt x="359537" y="164528"/>
                </a:lnTo>
                <a:lnTo>
                  <a:pt x="352221" y="164528"/>
                </a:lnTo>
                <a:lnTo>
                  <a:pt x="348640" y="166014"/>
                </a:lnTo>
                <a:lnTo>
                  <a:pt x="343458" y="171183"/>
                </a:lnTo>
                <a:lnTo>
                  <a:pt x="341972" y="174777"/>
                </a:lnTo>
                <a:lnTo>
                  <a:pt x="341972" y="182079"/>
                </a:lnTo>
                <a:lnTo>
                  <a:pt x="343458" y="185674"/>
                </a:lnTo>
                <a:lnTo>
                  <a:pt x="348640" y="190842"/>
                </a:lnTo>
                <a:lnTo>
                  <a:pt x="352221" y="192328"/>
                </a:lnTo>
                <a:lnTo>
                  <a:pt x="359537" y="192328"/>
                </a:lnTo>
                <a:lnTo>
                  <a:pt x="363118" y="190842"/>
                </a:lnTo>
                <a:lnTo>
                  <a:pt x="368300" y="185674"/>
                </a:lnTo>
                <a:lnTo>
                  <a:pt x="369785" y="182079"/>
                </a:lnTo>
                <a:lnTo>
                  <a:pt x="369785" y="174777"/>
                </a:lnTo>
                <a:close/>
              </a:path>
              <a:path w="711835" h="712469">
                <a:moveTo>
                  <a:pt x="636701" y="412496"/>
                </a:moveTo>
                <a:lnTo>
                  <a:pt x="635215" y="408901"/>
                </a:lnTo>
                <a:lnTo>
                  <a:pt x="630034" y="403733"/>
                </a:lnTo>
                <a:lnTo>
                  <a:pt x="626452" y="402247"/>
                </a:lnTo>
                <a:lnTo>
                  <a:pt x="619137" y="402247"/>
                </a:lnTo>
                <a:lnTo>
                  <a:pt x="615556" y="403733"/>
                </a:lnTo>
                <a:lnTo>
                  <a:pt x="610374" y="408901"/>
                </a:lnTo>
                <a:lnTo>
                  <a:pt x="608888" y="412496"/>
                </a:lnTo>
                <a:lnTo>
                  <a:pt x="608888" y="419798"/>
                </a:lnTo>
                <a:lnTo>
                  <a:pt x="610374" y="423392"/>
                </a:lnTo>
                <a:lnTo>
                  <a:pt x="615556" y="428561"/>
                </a:lnTo>
                <a:lnTo>
                  <a:pt x="619137" y="430047"/>
                </a:lnTo>
                <a:lnTo>
                  <a:pt x="626452" y="430047"/>
                </a:lnTo>
                <a:lnTo>
                  <a:pt x="630034" y="428561"/>
                </a:lnTo>
                <a:lnTo>
                  <a:pt x="635215" y="423392"/>
                </a:lnTo>
                <a:lnTo>
                  <a:pt x="636701" y="419798"/>
                </a:lnTo>
                <a:lnTo>
                  <a:pt x="636701" y="412496"/>
                </a:lnTo>
                <a:close/>
              </a:path>
              <a:path w="711835" h="712469">
                <a:moveTo>
                  <a:pt x="711758" y="635063"/>
                </a:moveTo>
                <a:lnTo>
                  <a:pt x="705535" y="628840"/>
                </a:lnTo>
                <a:lnTo>
                  <a:pt x="683958" y="628840"/>
                </a:lnTo>
                <a:lnTo>
                  <a:pt x="683958" y="656653"/>
                </a:lnTo>
                <a:lnTo>
                  <a:pt x="683958" y="684453"/>
                </a:lnTo>
                <a:lnTo>
                  <a:pt x="27787" y="684453"/>
                </a:lnTo>
                <a:lnTo>
                  <a:pt x="27787" y="656653"/>
                </a:lnTo>
                <a:lnTo>
                  <a:pt x="683958" y="656653"/>
                </a:lnTo>
                <a:lnTo>
                  <a:pt x="683958" y="628840"/>
                </a:lnTo>
                <a:lnTo>
                  <a:pt x="681177" y="628840"/>
                </a:lnTo>
                <a:lnTo>
                  <a:pt x="681177" y="601040"/>
                </a:lnTo>
                <a:lnTo>
                  <a:pt x="681177" y="579462"/>
                </a:lnTo>
                <a:lnTo>
                  <a:pt x="674954" y="573239"/>
                </a:lnTo>
                <a:lnTo>
                  <a:pt x="658939" y="573239"/>
                </a:lnTo>
                <a:lnTo>
                  <a:pt x="658939" y="551230"/>
                </a:lnTo>
                <a:lnTo>
                  <a:pt x="657631" y="542658"/>
                </a:lnTo>
                <a:lnTo>
                  <a:pt x="657288" y="540423"/>
                </a:lnTo>
                <a:lnTo>
                  <a:pt x="653376" y="532307"/>
                </a:lnTo>
                <a:lnTo>
                  <a:pt x="653376" y="601040"/>
                </a:lnTo>
                <a:lnTo>
                  <a:pt x="653376" y="628840"/>
                </a:lnTo>
                <a:lnTo>
                  <a:pt x="58381" y="628840"/>
                </a:lnTo>
                <a:lnTo>
                  <a:pt x="58381" y="601040"/>
                </a:lnTo>
                <a:lnTo>
                  <a:pt x="653376" y="601040"/>
                </a:lnTo>
                <a:lnTo>
                  <a:pt x="653376" y="532307"/>
                </a:lnTo>
                <a:lnTo>
                  <a:pt x="652703" y="530910"/>
                </a:lnTo>
                <a:lnTo>
                  <a:pt x="645668" y="523176"/>
                </a:lnTo>
                <a:lnTo>
                  <a:pt x="636689" y="517715"/>
                </a:lnTo>
                <a:lnTo>
                  <a:pt x="636689" y="514845"/>
                </a:lnTo>
                <a:lnTo>
                  <a:pt x="636689" y="463156"/>
                </a:lnTo>
                <a:lnTo>
                  <a:pt x="631126" y="457593"/>
                </a:lnTo>
                <a:lnTo>
                  <a:pt x="631126" y="546506"/>
                </a:lnTo>
                <a:lnTo>
                  <a:pt x="631126" y="573239"/>
                </a:lnTo>
                <a:lnTo>
                  <a:pt x="558838" y="573239"/>
                </a:lnTo>
                <a:lnTo>
                  <a:pt x="558838" y="546506"/>
                </a:lnTo>
                <a:lnTo>
                  <a:pt x="562686" y="542658"/>
                </a:lnTo>
                <a:lnTo>
                  <a:pt x="627291" y="542658"/>
                </a:lnTo>
                <a:lnTo>
                  <a:pt x="631126" y="546506"/>
                </a:lnTo>
                <a:lnTo>
                  <a:pt x="631126" y="457593"/>
                </a:lnTo>
                <a:lnTo>
                  <a:pt x="630466" y="456920"/>
                </a:lnTo>
                <a:lnTo>
                  <a:pt x="615111" y="456920"/>
                </a:lnTo>
                <a:lnTo>
                  <a:pt x="608888" y="463156"/>
                </a:lnTo>
                <a:lnTo>
                  <a:pt x="608888" y="514845"/>
                </a:lnTo>
                <a:lnTo>
                  <a:pt x="581088" y="514845"/>
                </a:lnTo>
                <a:lnTo>
                  <a:pt x="581088" y="317449"/>
                </a:lnTo>
                <a:lnTo>
                  <a:pt x="608888" y="317449"/>
                </a:lnTo>
                <a:lnTo>
                  <a:pt x="608888" y="370103"/>
                </a:lnTo>
                <a:lnTo>
                  <a:pt x="615111" y="376326"/>
                </a:lnTo>
                <a:lnTo>
                  <a:pt x="630466" y="376326"/>
                </a:lnTo>
                <a:lnTo>
                  <a:pt x="636689" y="370103"/>
                </a:lnTo>
                <a:lnTo>
                  <a:pt x="636689" y="317449"/>
                </a:lnTo>
                <a:lnTo>
                  <a:pt x="636689" y="314591"/>
                </a:lnTo>
                <a:lnTo>
                  <a:pt x="658939" y="281076"/>
                </a:lnTo>
                <a:lnTo>
                  <a:pt x="658939" y="259067"/>
                </a:lnTo>
                <a:lnTo>
                  <a:pt x="674954" y="259067"/>
                </a:lnTo>
                <a:lnTo>
                  <a:pt x="681177" y="252844"/>
                </a:lnTo>
                <a:lnTo>
                  <a:pt x="681177" y="231254"/>
                </a:lnTo>
                <a:lnTo>
                  <a:pt x="681177" y="192328"/>
                </a:lnTo>
                <a:lnTo>
                  <a:pt x="689013" y="192328"/>
                </a:lnTo>
                <a:lnTo>
                  <a:pt x="694601" y="187909"/>
                </a:lnTo>
                <a:lnTo>
                  <a:pt x="697585" y="175361"/>
                </a:lnTo>
                <a:lnTo>
                  <a:pt x="694563" y="168897"/>
                </a:lnTo>
                <a:lnTo>
                  <a:pt x="653376" y="148221"/>
                </a:lnTo>
                <a:lnTo>
                  <a:pt x="653376" y="192328"/>
                </a:lnTo>
                <a:lnTo>
                  <a:pt x="653376" y="231254"/>
                </a:lnTo>
                <a:lnTo>
                  <a:pt x="631126" y="231254"/>
                </a:lnTo>
                <a:lnTo>
                  <a:pt x="631126" y="259067"/>
                </a:lnTo>
                <a:lnTo>
                  <a:pt x="631126" y="285800"/>
                </a:lnTo>
                <a:lnTo>
                  <a:pt x="627291" y="289648"/>
                </a:lnTo>
                <a:lnTo>
                  <a:pt x="562686" y="289648"/>
                </a:lnTo>
                <a:lnTo>
                  <a:pt x="558838" y="285800"/>
                </a:lnTo>
                <a:lnTo>
                  <a:pt x="558838" y="259067"/>
                </a:lnTo>
                <a:lnTo>
                  <a:pt x="631126" y="259067"/>
                </a:lnTo>
                <a:lnTo>
                  <a:pt x="631126" y="231254"/>
                </a:lnTo>
                <a:lnTo>
                  <a:pt x="553275" y="231254"/>
                </a:lnTo>
                <a:lnTo>
                  <a:pt x="553275" y="314591"/>
                </a:lnTo>
                <a:lnTo>
                  <a:pt x="553275" y="517715"/>
                </a:lnTo>
                <a:lnTo>
                  <a:pt x="544283" y="523176"/>
                </a:lnTo>
                <a:lnTo>
                  <a:pt x="537260" y="530910"/>
                </a:lnTo>
                <a:lnTo>
                  <a:pt x="532676" y="540423"/>
                </a:lnTo>
                <a:lnTo>
                  <a:pt x="531037" y="551230"/>
                </a:lnTo>
                <a:lnTo>
                  <a:pt x="531037" y="573239"/>
                </a:lnTo>
                <a:lnTo>
                  <a:pt x="499529" y="573239"/>
                </a:lnTo>
                <a:lnTo>
                  <a:pt x="499529" y="551230"/>
                </a:lnTo>
                <a:lnTo>
                  <a:pt x="498221" y="542658"/>
                </a:lnTo>
                <a:lnTo>
                  <a:pt x="497878" y="540423"/>
                </a:lnTo>
                <a:lnTo>
                  <a:pt x="493306" y="530910"/>
                </a:lnTo>
                <a:lnTo>
                  <a:pt x="486270" y="523176"/>
                </a:lnTo>
                <a:lnTo>
                  <a:pt x="477291" y="517715"/>
                </a:lnTo>
                <a:lnTo>
                  <a:pt x="477291" y="514845"/>
                </a:lnTo>
                <a:lnTo>
                  <a:pt x="477291" y="317449"/>
                </a:lnTo>
                <a:lnTo>
                  <a:pt x="477291" y="314591"/>
                </a:lnTo>
                <a:lnTo>
                  <a:pt x="486270" y="309143"/>
                </a:lnTo>
                <a:lnTo>
                  <a:pt x="493306" y="301409"/>
                </a:lnTo>
                <a:lnTo>
                  <a:pt x="497878" y="291884"/>
                </a:lnTo>
                <a:lnTo>
                  <a:pt x="498221" y="289648"/>
                </a:lnTo>
                <a:lnTo>
                  <a:pt x="499529" y="281076"/>
                </a:lnTo>
                <a:lnTo>
                  <a:pt x="499529" y="259067"/>
                </a:lnTo>
                <a:lnTo>
                  <a:pt x="531037" y="259067"/>
                </a:lnTo>
                <a:lnTo>
                  <a:pt x="537260" y="301409"/>
                </a:lnTo>
                <a:lnTo>
                  <a:pt x="553275" y="314591"/>
                </a:lnTo>
                <a:lnTo>
                  <a:pt x="553275" y="231254"/>
                </a:lnTo>
                <a:lnTo>
                  <a:pt x="471728" y="231254"/>
                </a:lnTo>
                <a:lnTo>
                  <a:pt x="471728" y="259067"/>
                </a:lnTo>
                <a:lnTo>
                  <a:pt x="471728" y="285800"/>
                </a:lnTo>
                <a:lnTo>
                  <a:pt x="471728" y="546506"/>
                </a:lnTo>
                <a:lnTo>
                  <a:pt x="471728" y="573239"/>
                </a:lnTo>
                <a:lnTo>
                  <a:pt x="399440" y="573239"/>
                </a:lnTo>
                <a:lnTo>
                  <a:pt x="399440" y="546506"/>
                </a:lnTo>
                <a:lnTo>
                  <a:pt x="403275" y="542658"/>
                </a:lnTo>
                <a:lnTo>
                  <a:pt x="467880" y="542658"/>
                </a:lnTo>
                <a:lnTo>
                  <a:pt x="471728" y="546506"/>
                </a:lnTo>
                <a:lnTo>
                  <a:pt x="471728" y="285800"/>
                </a:lnTo>
                <a:lnTo>
                  <a:pt x="467880" y="289648"/>
                </a:lnTo>
                <a:lnTo>
                  <a:pt x="449478" y="289648"/>
                </a:lnTo>
                <a:lnTo>
                  <a:pt x="449478" y="317449"/>
                </a:lnTo>
                <a:lnTo>
                  <a:pt x="449478" y="514845"/>
                </a:lnTo>
                <a:lnTo>
                  <a:pt x="421678" y="514845"/>
                </a:lnTo>
                <a:lnTo>
                  <a:pt x="421678" y="317449"/>
                </a:lnTo>
                <a:lnTo>
                  <a:pt x="449478" y="317449"/>
                </a:lnTo>
                <a:lnTo>
                  <a:pt x="449478" y="289648"/>
                </a:lnTo>
                <a:lnTo>
                  <a:pt x="403288" y="289648"/>
                </a:lnTo>
                <a:lnTo>
                  <a:pt x="399440" y="285800"/>
                </a:lnTo>
                <a:lnTo>
                  <a:pt x="399440" y="259067"/>
                </a:lnTo>
                <a:lnTo>
                  <a:pt x="471728" y="259067"/>
                </a:lnTo>
                <a:lnTo>
                  <a:pt x="471728" y="231254"/>
                </a:lnTo>
                <a:lnTo>
                  <a:pt x="393877" y="231254"/>
                </a:lnTo>
                <a:lnTo>
                  <a:pt x="393877" y="314591"/>
                </a:lnTo>
                <a:lnTo>
                  <a:pt x="393877" y="517715"/>
                </a:lnTo>
                <a:lnTo>
                  <a:pt x="384886" y="523176"/>
                </a:lnTo>
                <a:lnTo>
                  <a:pt x="377850" y="530910"/>
                </a:lnTo>
                <a:lnTo>
                  <a:pt x="373278" y="540423"/>
                </a:lnTo>
                <a:lnTo>
                  <a:pt x="371640" y="551230"/>
                </a:lnTo>
                <a:lnTo>
                  <a:pt x="371640" y="573239"/>
                </a:lnTo>
                <a:lnTo>
                  <a:pt x="340118" y="573239"/>
                </a:lnTo>
                <a:lnTo>
                  <a:pt x="340118" y="551230"/>
                </a:lnTo>
                <a:lnTo>
                  <a:pt x="338810" y="542658"/>
                </a:lnTo>
                <a:lnTo>
                  <a:pt x="338467" y="540423"/>
                </a:lnTo>
                <a:lnTo>
                  <a:pt x="333895" y="530910"/>
                </a:lnTo>
                <a:lnTo>
                  <a:pt x="326859" y="523176"/>
                </a:lnTo>
                <a:lnTo>
                  <a:pt x="317881" y="517715"/>
                </a:lnTo>
                <a:lnTo>
                  <a:pt x="317881" y="514845"/>
                </a:lnTo>
                <a:lnTo>
                  <a:pt x="317881" y="317449"/>
                </a:lnTo>
                <a:lnTo>
                  <a:pt x="317881" y="314591"/>
                </a:lnTo>
                <a:lnTo>
                  <a:pt x="326859" y="309143"/>
                </a:lnTo>
                <a:lnTo>
                  <a:pt x="333895" y="301409"/>
                </a:lnTo>
                <a:lnTo>
                  <a:pt x="338467" y="291884"/>
                </a:lnTo>
                <a:lnTo>
                  <a:pt x="338810" y="289648"/>
                </a:lnTo>
                <a:lnTo>
                  <a:pt x="340118" y="281076"/>
                </a:lnTo>
                <a:lnTo>
                  <a:pt x="340118" y="259067"/>
                </a:lnTo>
                <a:lnTo>
                  <a:pt x="371640" y="259067"/>
                </a:lnTo>
                <a:lnTo>
                  <a:pt x="377850" y="301409"/>
                </a:lnTo>
                <a:lnTo>
                  <a:pt x="393877" y="314591"/>
                </a:lnTo>
                <a:lnTo>
                  <a:pt x="393877" y="231254"/>
                </a:lnTo>
                <a:lnTo>
                  <a:pt x="312318" y="231254"/>
                </a:lnTo>
                <a:lnTo>
                  <a:pt x="312318" y="259067"/>
                </a:lnTo>
                <a:lnTo>
                  <a:pt x="312318" y="285800"/>
                </a:lnTo>
                <a:lnTo>
                  <a:pt x="312318" y="546506"/>
                </a:lnTo>
                <a:lnTo>
                  <a:pt x="312318" y="573239"/>
                </a:lnTo>
                <a:lnTo>
                  <a:pt x="240030" y="573239"/>
                </a:lnTo>
                <a:lnTo>
                  <a:pt x="240030" y="546506"/>
                </a:lnTo>
                <a:lnTo>
                  <a:pt x="243878" y="542658"/>
                </a:lnTo>
                <a:lnTo>
                  <a:pt x="308470" y="542658"/>
                </a:lnTo>
                <a:lnTo>
                  <a:pt x="312318" y="546506"/>
                </a:lnTo>
                <a:lnTo>
                  <a:pt x="312318" y="285800"/>
                </a:lnTo>
                <a:lnTo>
                  <a:pt x="308483" y="289648"/>
                </a:lnTo>
                <a:lnTo>
                  <a:pt x="290068" y="289648"/>
                </a:lnTo>
                <a:lnTo>
                  <a:pt x="290068" y="317449"/>
                </a:lnTo>
                <a:lnTo>
                  <a:pt x="290068" y="514845"/>
                </a:lnTo>
                <a:lnTo>
                  <a:pt x="262267" y="514845"/>
                </a:lnTo>
                <a:lnTo>
                  <a:pt x="262267" y="317449"/>
                </a:lnTo>
                <a:lnTo>
                  <a:pt x="290068" y="317449"/>
                </a:lnTo>
                <a:lnTo>
                  <a:pt x="290068" y="289648"/>
                </a:lnTo>
                <a:lnTo>
                  <a:pt x="243878" y="289648"/>
                </a:lnTo>
                <a:lnTo>
                  <a:pt x="240030" y="285800"/>
                </a:lnTo>
                <a:lnTo>
                  <a:pt x="240030" y="259067"/>
                </a:lnTo>
                <a:lnTo>
                  <a:pt x="312318" y="259067"/>
                </a:lnTo>
                <a:lnTo>
                  <a:pt x="312318" y="231254"/>
                </a:lnTo>
                <a:lnTo>
                  <a:pt x="234454" y="231254"/>
                </a:lnTo>
                <a:lnTo>
                  <a:pt x="234454" y="314591"/>
                </a:lnTo>
                <a:lnTo>
                  <a:pt x="234454" y="517715"/>
                </a:lnTo>
                <a:lnTo>
                  <a:pt x="225475" y="523176"/>
                </a:lnTo>
                <a:lnTo>
                  <a:pt x="218440" y="530910"/>
                </a:lnTo>
                <a:lnTo>
                  <a:pt x="213868" y="540423"/>
                </a:lnTo>
                <a:lnTo>
                  <a:pt x="212229" y="551230"/>
                </a:lnTo>
                <a:lnTo>
                  <a:pt x="212229" y="573239"/>
                </a:lnTo>
                <a:lnTo>
                  <a:pt x="180721" y="573239"/>
                </a:lnTo>
                <a:lnTo>
                  <a:pt x="180721" y="551230"/>
                </a:lnTo>
                <a:lnTo>
                  <a:pt x="179412" y="542658"/>
                </a:lnTo>
                <a:lnTo>
                  <a:pt x="179070" y="540423"/>
                </a:lnTo>
                <a:lnTo>
                  <a:pt x="174485" y="530910"/>
                </a:lnTo>
                <a:lnTo>
                  <a:pt x="167449" y="523176"/>
                </a:lnTo>
                <a:lnTo>
                  <a:pt x="158470" y="517715"/>
                </a:lnTo>
                <a:lnTo>
                  <a:pt x="158470" y="514845"/>
                </a:lnTo>
                <a:lnTo>
                  <a:pt x="158470" y="317449"/>
                </a:lnTo>
                <a:lnTo>
                  <a:pt x="158470" y="314591"/>
                </a:lnTo>
                <a:lnTo>
                  <a:pt x="167449" y="309143"/>
                </a:lnTo>
                <a:lnTo>
                  <a:pt x="174485" y="301409"/>
                </a:lnTo>
                <a:lnTo>
                  <a:pt x="179070" y="291884"/>
                </a:lnTo>
                <a:lnTo>
                  <a:pt x="179412" y="289648"/>
                </a:lnTo>
                <a:lnTo>
                  <a:pt x="180721" y="281076"/>
                </a:lnTo>
                <a:lnTo>
                  <a:pt x="180721" y="259067"/>
                </a:lnTo>
                <a:lnTo>
                  <a:pt x="212229" y="259067"/>
                </a:lnTo>
                <a:lnTo>
                  <a:pt x="218440" y="301409"/>
                </a:lnTo>
                <a:lnTo>
                  <a:pt x="234454" y="314591"/>
                </a:lnTo>
                <a:lnTo>
                  <a:pt x="234454" y="231254"/>
                </a:lnTo>
                <a:lnTo>
                  <a:pt x="152920" y="231254"/>
                </a:lnTo>
                <a:lnTo>
                  <a:pt x="152920" y="259067"/>
                </a:lnTo>
                <a:lnTo>
                  <a:pt x="152920" y="285800"/>
                </a:lnTo>
                <a:lnTo>
                  <a:pt x="152920" y="546506"/>
                </a:lnTo>
                <a:lnTo>
                  <a:pt x="152920" y="573239"/>
                </a:lnTo>
                <a:lnTo>
                  <a:pt x="80632" y="573239"/>
                </a:lnTo>
                <a:lnTo>
                  <a:pt x="80632" y="546506"/>
                </a:lnTo>
                <a:lnTo>
                  <a:pt x="84467" y="542658"/>
                </a:lnTo>
                <a:lnTo>
                  <a:pt x="149072" y="542658"/>
                </a:lnTo>
                <a:lnTo>
                  <a:pt x="152920" y="546506"/>
                </a:lnTo>
                <a:lnTo>
                  <a:pt x="152920" y="285800"/>
                </a:lnTo>
                <a:lnTo>
                  <a:pt x="149072" y="289648"/>
                </a:lnTo>
                <a:lnTo>
                  <a:pt x="130670" y="289648"/>
                </a:lnTo>
                <a:lnTo>
                  <a:pt x="130670" y="317449"/>
                </a:lnTo>
                <a:lnTo>
                  <a:pt x="130670" y="514845"/>
                </a:lnTo>
                <a:lnTo>
                  <a:pt x="102870" y="514845"/>
                </a:lnTo>
                <a:lnTo>
                  <a:pt x="102870" y="317449"/>
                </a:lnTo>
                <a:lnTo>
                  <a:pt x="130670" y="317449"/>
                </a:lnTo>
                <a:lnTo>
                  <a:pt x="130670" y="289648"/>
                </a:lnTo>
                <a:lnTo>
                  <a:pt x="84467" y="289648"/>
                </a:lnTo>
                <a:lnTo>
                  <a:pt x="80632" y="285800"/>
                </a:lnTo>
                <a:lnTo>
                  <a:pt x="80632" y="259067"/>
                </a:lnTo>
                <a:lnTo>
                  <a:pt x="152920" y="259067"/>
                </a:lnTo>
                <a:lnTo>
                  <a:pt x="152920" y="231254"/>
                </a:lnTo>
                <a:lnTo>
                  <a:pt x="58381" y="231254"/>
                </a:lnTo>
                <a:lnTo>
                  <a:pt x="58381" y="192328"/>
                </a:lnTo>
                <a:lnTo>
                  <a:pt x="294513" y="192328"/>
                </a:lnTo>
                <a:lnTo>
                  <a:pt x="300736" y="186118"/>
                </a:lnTo>
                <a:lnTo>
                  <a:pt x="300736" y="170751"/>
                </a:lnTo>
                <a:lnTo>
                  <a:pt x="294513" y="164528"/>
                </a:lnTo>
                <a:lnTo>
                  <a:pt x="87845" y="164528"/>
                </a:lnTo>
                <a:lnTo>
                  <a:pt x="355879" y="29946"/>
                </a:lnTo>
                <a:lnTo>
                  <a:pt x="623900" y="164528"/>
                </a:lnTo>
                <a:lnTo>
                  <a:pt x="421881" y="164528"/>
                </a:lnTo>
                <a:lnTo>
                  <a:pt x="415658" y="170751"/>
                </a:lnTo>
                <a:lnTo>
                  <a:pt x="415658" y="186118"/>
                </a:lnTo>
                <a:lnTo>
                  <a:pt x="421881" y="192328"/>
                </a:lnTo>
                <a:lnTo>
                  <a:pt x="653376" y="192328"/>
                </a:lnTo>
                <a:lnTo>
                  <a:pt x="653376" y="148221"/>
                </a:lnTo>
                <a:lnTo>
                  <a:pt x="417830" y="29946"/>
                </a:lnTo>
                <a:lnTo>
                  <a:pt x="358190" y="0"/>
                </a:lnTo>
                <a:lnTo>
                  <a:pt x="353568" y="0"/>
                </a:lnTo>
                <a:lnTo>
                  <a:pt x="17195" y="168897"/>
                </a:lnTo>
                <a:lnTo>
                  <a:pt x="14173" y="175361"/>
                </a:lnTo>
                <a:lnTo>
                  <a:pt x="17157" y="187909"/>
                </a:lnTo>
                <a:lnTo>
                  <a:pt x="22745" y="192328"/>
                </a:lnTo>
                <a:lnTo>
                  <a:pt x="30581" y="192328"/>
                </a:lnTo>
                <a:lnTo>
                  <a:pt x="30581" y="252844"/>
                </a:lnTo>
                <a:lnTo>
                  <a:pt x="36804" y="259067"/>
                </a:lnTo>
                <a:lnTo>
                  <a:pt x="52819" y="259067"/>
                </a:lnTo>
                <a:lnTo>
                  <a:pt x="52819" y="281076"/>
                </a:lnTo>
                <a:lnTo>
                  <a:pt x="54457" y="291884"/>
                </a:lnTo>
                <a:lnTo>
                  <a:pt x="59042" y="301409"/>
                </a:lnTo>
                <a:lnTo>
                  <a:pt x="66078" y="309143"/>
                </a:lnTo>
                <a:lnTo>
                  <a:pt x="75069" y="314591"/>
                </a:lnTo>
                <a:lnTo>
                  <a:pt x="75069" y="517715"/>
                </a:lnTo>
                <a:lnTo>
                  <a:pt x="66078" y="523176"/>
                </a:lnTo>
                <a:lnTo>
                  <a:pt x="59042" y="530910"/>
                </a:lnTo>
                <a:lnTo>
                  <a:pt x="54457" y="540423"/>
                </a:lnTo>
                <a:lnTo>
                  <a:pt x="52819" y="551230"/>
                </a:lnTo>
                <a:lnTo>
                  <a:pt x="52819" y="573239"/>
                </a:lnTo>
                <a:lnTo>
                  <a:pt x="36804" y="573239"/>
                </a:lnTo>
                <a:lnTo>
                  <a:pt x="30581" y="579462"/>
                </a:lnTo>
                <a:lnTo>
                  <a:pt x="30581" y="628840"/>
                </a:lnTo>
                <a:lnTo>
                  <a:pt x="6223" y="628840"/>
                </a:lnTo>
                <a:lnTo>
                  <a:pt x="0" y="635063"/>
                </a:lnTo>
                <a:lnTo>
                  <a:pt x="0" y="706031"/>
                </a:lnTo>
                <a:lnTo>
                  <a:pt x="6223" y="712254"/>
                </a:lnTo>
                <a:lnTo>
                  <a:pt x="705535" y="712254"/>
                </a:lnTo>
                <a:lnTo>
                  <a:pt x="711758" y="706031"/>
                </a:lnTo>
                <a:lnTo>
                  <a:pt x="711758" y="684453"/>
                </a:lnTo>
                <a:lnTo>
                  <a:pt x="711758" y="656653"/>
                </a:lnTo>
                <a:lnTo>
                  <a:pt x="711758" y="635063"/>
                </a:lnTo>
                <a:close/>
              </a:path>
            </a:pathLst>
          </a:custGeom>
          <a:solidFill>
            <a:srgbClr val="E5DE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7204684" y="2567139"/>
            <a:ext cx="845185" cy="590550"/>
            <a:chOff x="7204684" y="2567139"/>
            <a:chExt cx="845185" cy="590550"/>
          </a:xfrm>
        </p:grpSpPr>
        <p:sp>
          <p:nvSpPr>
            <p:cNvPr id="37" name="object 37"/>
            <p:cNvSpPr/>
            <p:nvPr/>
          </p:nvSpPr>
          <p:spPr>
            <a:xfrm>
              <a:off x="7409404" y="2772235"/>
              <a:ext cx="436245" cy="385445"/>
            </a:xfrm>
            <a:custGeom>
              <a:avLst/>
              <a:gdLst/>
              <a:ahLst/>
              <a:cxnLst/>
              <a:rect l="l" t="t" r="r" b="b"/>
              <a:pathLst>
                <a:path w="436245" h="385444">
                  <a:moveTo>
                    <a:pt x="217876" y="0"/>
                  </a:moveTo>
                  <a:lnTo>
                    <a:pt x="203475" y="3694"/>
                  </a:lnTo>
                  <a:lnTo>
                    <a:pt x="192268" y="14792"/>
                  </a:lnTo>
                  <a:lnTo>
                    <a:pt x="4004" y="340877"/>
                  </a:lnTo>
                  <a:lnTo>
                    <a:pt x="0" y="356122"/>
                  </a:lnTo>
                  <a:lnTo>
                    <a:pt x="3994" y="370443"/>
                  </a:lnTo>
                  <a:lnTo>
                    <a:pt x="14394" y="381068"/>
                  </a:lnTo>
                  <a:lnTo>
                    <a:pt x="29607" y="385225"/>
                  </a:lnTo>
                  <a:lnTo>
                    <a:pt x="337810" y="385225"/>
                  </a:lnTo>
                  <a:lnTo>
                    <a:pt x="343348" y="379676"/>
                  </a:lnTo>
                  <a:lnTo>
                    <a:pt x="343348" y="366010"/>
                  </a:lnTo>
                  <a:lnTo>
                    <a:pt x="337810" y="360460"/>
                  </a:lnTo>
                  <a:lnTo>
                    <a:pt x="25911" y="360460"/>
                  </a:lnTo>
                  <a:lnTo>
                    <a:pt x="23587" y="356485"/>
                  </a:lnTo>
                  <a:lnTo>
                    <a:pt x="215560" y="23974"/>
                  </a:lnTo>
                  <a:lnTo>
                    <a:pt x="220170" y="23936"/>
                  </a:lnTo>
                  <a:lnTo>
                    <a:pt x="412143" y="356460"/>
                  </a:lnTo>
                  <a:lnTo>
                    <a:pt x="409870" y="360460"/>
                  </a:lnTo>
                  <a:lnTo>
                    <a:pt x="381905" y="360460"/>
                  </a:lnTo>
                  <a:lnTo>
                    <a:pt x="376368" y="366010"/>
                  </a:lnTo>
                  <a:lnTo>
                    <a:pt x="376368" y="379676"/>
                  </a:lnTo>
                  <a:lnTo>
                    <a:pt x="381905" y="385225"/>
                  </a:lnTo>
                  <a:lnTo>
                    <a:pt x="406149" y="385225"/>
                  </a:lnTo>
                  <a:lnTo>
                    <a:pt x="421345" y="381070"/>
                  </a:lnTo>
                  <a:lnTo>
                    <a:pt x="431746" y="370447"/>
                  </a:lnTo>
                  <a:lnTo>
                    <a:pt x="435746" y="356127"/>
                  </a:lnTo>
                  <a:lnTo>
                    <a:pt x="431740" y="340877"/>
                  </a:lnTo>
                  <a:lnTo>
                    <a:pt x="243475" y="14792"/>
                  </a:lnTo>
                  <a:lnTo>
                    <a:pt x="232275" y="3701"/>
                  </a:lnTo>
                  <a:lnTo>
                    <a:pt x="217876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90675" y="2874441"/>
              <a:ext cx="73190" cy="2360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04684" y="2567139"/>
              <a:ext cx="845185" cy="434975"/>
            </a:xfrm>
            <a:custGeom>
              <a:avLst/>
              <a:gdLst/>
              <a:ahLst/>
              <a:cxnLst/>
              <a:rect l="l" t="t" r="r" b="b"/>
              <a:pathLst>
                <a:path w="845184" h="434975">
                  <a:moveTo>
                    <a:pt x="124630" y="44048"/>
                  </a:moveTo>
                  <a:lnTo>
                    <a:pt x="115277" y="49377"/>
                  </a:lnTo>
                  <a:lnTo>
                    <a:pt x="49377" y="115265"/>
                  </a:lnTo>
                  <a:lnTo>
                    <a:pt x="44052" y="124619"/>
                  </a:lnTo>
                  <a:lnTo>
                    <a:pt x="44162" y="134791"/>
                  </a:lnTo>
                  <a:lnTo>
                    <a:pt x="49147" y="143658"/>
                  </a:lnTo>
                  <a:lnTo>
                    <a:pt x="58445" y="149098"/>
                  </a:lnTo>
                  <a:lnTo>
                    <a:pt x="92824" y="158318"/>
                  </a:lnTo>
                  <a:lnTo>
                    <a:pt x="65116" y="197168"/>
                  </a:lnTo>
                  <a:lnTo>
                    <a:pt x="42094" y="238653"/>
                  </a:lnTo>
                  <a:lnTo>
                    <a:pt x="23914" y="282354"/>
                  </a:lnTo>
                  <a:lnTo>
                    <a:pt x="10733" y="327855"/>
                  </a:lnTo>
                  <a:lnTo>
                    <a:pt x="2709" y="374740"/>
                  </a:lnTo>
                  <a:lnTo>
                    <a:pt x="0" y="422592"/>
                  </a:lnTo>
                  <a:lnTo>
                    <a:pt x="0" y="429425"/>
                  </a:lnTo>
                  <a:lnTo>
                    <a:pt x="5549" y="434962"/>
                  </a:lnTo>
                  <a:lnTo>
                    <a:pt x="147916" y="434962"/>
                  </a:lnTo>
                  <a:lnTo>
                    <a:pt x="153454" y="429425"/>
                  </a:lnTo>
                  <a:lnTo>
                    <a:pt x="153454" y="422592"/>
                  </a:lnTo>
                  <a:lnTo>
                    <a:pt x="154565" y="410210"/>
                  </a:lnTo>
                  <a:lnTo>
                    <a:pt x="24955" y="410210"/>
                  </a:lnTo>
                  <a:lnTo>
                    <a:pt x="30229" y="356787"/>
                  </a:lnTo>
                  <a:lnTo>
                    <a:pt x="42531" y="304924"/>
                  </a:lnTo>
                  <a:lnTo>
                    <a:pt x="61611" y="255286"/>
                  </a:lnTo>
                  <a:lnTo>
                    <a:pt x="87217" y="208541"/>
                  </a:lnTo>
                  <a:lnTo>
                    <a:pt x="119100" y="165354"/>
                  </a:lnTo>
                  <a:lnTo>
                    <a:pt x="169520" y="165354"/>
                  </a:lnTo>
                  <a:lnTo>
                    <a:pt x="173151" y="159247"/>
                  </a:lnTo>
                  <a:lnTo>
                    <a:pt x="173215" y="148450"/>
                  </a:lnTo>
                  <a:lnTo>
                    <a:pt x="172898" y="147269"/>
                  </a:lnTo>
                  <a:lnTo>
                    <a:pt x="147269" y="147269"/>
                  </a:lnTo>
                  <a:lnTo>
                    <a:pt x="72453" y="127215"/>
                  </a:lnTo>
                  <a:lnTo>
                    <a:pt x="127215" y="72440"/>
                  </a:lnTo>
                  <a:lnTo>
                    <a:pt x="152853" y="72440"/>
                  </a:lnTo>
                  <a:lnTo>
                    <a:pt x="149110" y="58445"/>
                  </a:lnTo>
                  <a:lnTo>
                    <a:pt x="143665" y="49150"/>
                  </a:lnTo>
                  <a:lnTo>
                    <a:pt x="134799" y="44162"/>
                  </a:lnTo>
                  <a:lnTo>
                    <a:pt x="124630" y="44048"/>
                  </a:lnTo>
                  <a:close/>
                </a:path>
                <a:path w="845184" h="434975">
                  <a:moveTo>
                    <a:pt x="539291" y="153454"/>
                  </a:moveTo>
                  <a:lnTo>
                    <a:pt x="422592" y="153454"/>
                  </a:lnTo>
                  <a:lnTo>
                    <a:pt x="471414" y="157870"/>
                  </a:lnTo>
                  <a:lnTo>
                    <a:pt x="517183" y="170573"/>
                  </a:lnTo>
                  <a:lnTo>
                    <a:pt x="559179" y="190741"/>
                  </a:lnTo>
                  <a:lnTo>
                    <a:pt x="596684" y="217554"/>
                  </a:lnTo>
                  <a:lnTo>
                    <a:pt x="628981" y="250193"/>
                  </a:lnTo>
                  <a:lnTo>
                    <a:pt x="655351" y="287837"/>
                  </a:lnTo>
                  <a:lnTo>
                    <a:pt x="675076" y="329664"/>
                  </a:lnTo>
                  <a:lnTo>
                    <a:pt x="687438" y="374856"/>
                  </a:lnTo>
                  <a:lnTo>
                    <a:pt x="691718" y="422592"/>
                  </a:lnTo>
                  <a:lnTo>
                    <a:pt x="691718" y="429425"/>
                  </a:lnTo>
                  <a:lnTo>
                    <a:pt x="697268" y="434962"/>
                  </a:lnTo>
                  <a:lnTo>
                    <a:pt x="839635" y="434962"/>
                  </a:lnTo>
                  <a:lnTo>
                    <a:pt x="845159" y="429425"/>
                  </a:lnTo>
                  <a:lnTo>
                    <a:pt x="845159" y="422592"/>
                  </a:lnTo>
                  <a:lnTo>
                    <a:pt x="844331" y="410210"/>
                  </a:lnTo>
                  <a:lnTo>
                    <a:pt x="716216" y="410210"/>
                  </a:lnTo>
                  <a:lnTo>
                    <a:pt x="710281" y="362779"/>
                  </a:lnTo>
                  <a:lnTo>
                    <a:pt x="696888" y="317433"/>
                  </a:lnTo>
                  <a:lnTo>
                    <a:pt x="676521" y="275002"/>
                  </a:lnTo>
                  <a:lnTo>
                    <a:pt x="649662" y="236315"/>
                  </a:lnTo>
                  <a:lnTo>
                    <a:pt x="616797" y="202203"/>
                  </a:lnTo>
                  <a:lnTo>
                    <a:pt x="578408" y="173494"/>
                  </a:lnTo>
                  <a:lnTo>
                    <a:pt x="585485" y="161239"/>
                  </a:lnTo>
                  <a:lnTo>
                    <a:pt x="556907" y="161239"/>
                  </a:lnTo>
                  <a:lnTo>
                    <a:pt x="539291" y="153454"/>
                  </a:lnTo>
                  <a:close/>
                </a:path>
                <a:path w="845184" h="434975">
                  <a:moveTo>
                    <a:pt x="243293" y="83337"/>
                  </a:moveTo>
                  <a:lnTo>
                    <a:pt x="214706" y="83337"/>
                  </a:lnTo>
                  <a:lnTo>
                    <a:pt x="266750" y="173494"/>
                  </a:lnTo>
                  <a:lnTo>
                    <a:pt x="228363" y="202203"/>
                  </a:lnTo>
                  <a:lnTo>
                    <a:pt x="195502" y="236315"/>
                  </a:lnTo>
                  <a:lnTo>
                    <a:pt x="168649" y="275002"/>
                  </a:lnTo>
                  <a:lnTo>
                    <a:pt x="148286" y="317433"/>
                  </a:lnTo>
                  <a:lnTo>
                    <a:pt x="134894" y="362779"/>
                  </a:lnTo>
                  <a:lnTo>
                    <a:pt x="128955" y="410210"/>
                  </a:lnTo>
                  <a:lnTo>
                    <a:pt x="154565" y="410210"/>
                  </a:lnTo>
                  <a:lnTo>
                    <a:pt x="157737" y="374856"/>
                  </a:lnTo>
                  <a:lnTo>
                    <a:pt x="170113" y="329629"/>
                  </a:lnTo>
                  <a:lnTo>
                    <a:pt x="189855" y="287797"/>
                  </a:lnTo>
                  <a:lnTo>
                    <a:pt x="216242" y="250157"/>
                  </a:lnTo>
                  <a:lnTo>
                    <a:pt x="248552" y="217525"/>
                  </a:lnTo>
                  <a:lnTo>
                    <a:pt x="286064" y="190721"/>
                  </a:lnTo>
                  <a:lnTo>
                    <a:pt x="328056" y="170562"/>
                  </a:lnTo>
                  <a:lnTo>
                    <a:pt x="361656" y="161239"/>
                  </a:lnTo>
                  <a:lnTo>
                    <a:pt x="288277" y="161239"/>
                  </a:lnTo>
                  <a:lnTo>
                    <a:pt x="243293" y="83337"/>
                  </a:lnTo>
                  <a:close/>
                </a:path>
                <a:path w="845184" h="434975">
                  <a:moveTo>
                    <a:pt x="673476" y="83337"/>
                  </a:moveTo>
                  <a:lnTo>
                    <a:pt x="630466" y="83337"/>
                  </a:lnTo>
                  <a:lnTo>
                    <a:pt x="671165" y="112001"/>
                  </a:lnTo>
                  <a:lnTo>
                    <a:pt x="707600" y="145162"/>
                  </a:lnTo>
                  <a:lnTo>
                    <a:pt x="739477" y="182314"/>
                  </a:lnTo>
                  <a:lnTo>
                    <a:pt x="766502" y="222951"/>
                  </a:lnTo>
                  <a:lnTo>
                    <a:pt x="788380" y="266566"/>
                  </a:lnTo>
                  <a:lnTo>
                    <a:pt x="804820" y="312651"/>
                  </a:lnTo>
                  <a:lnTo>
                    <a:pt x="815525" y="360701"/>
                  </a:lnTo>
                  <a:lnTo>
                    <a:pt x="820204" y="410210"/>
                  </a:lnTo>
                  <a:lnTo>
                    <a:pt x="844331" y="410210"/>
                  </a:lnTo>
                  <a:lnTo>
                    <a:pt x="841383" y="366100"/>
                  </a:lnTo>
                  <a:lnTo>
                    <a:pt x="830191" y="310911"/>
                  </a:lnTo>
                  <a:lnTo>
                    <a:pt x="811785" y="257775"/>
                  </a:lnTo>
                  <a:lnTo>
                    <a:pt x="786371" y="207441"/>
                  </a:lnTo>
                  <a:lnTo>
                    <a:pt x="758758" y="166467"/>
                  </a:lnTo>
                  <a:lnTo>
                    <a:pt x="726983" y="129414"/>
                  </a:lnTo>
                  <a:lnTo>
                    <a:pt x="691459" y="96521"/>
                  </a:lnTo>
                  <a:lnTo>
                    <a:pt x="673476" y="83337"/>
                  </a:lnTo>
                  <a:close/>
                </a:path>
                <a:path w="845184" h="434975">
                  <a:moveTo>
                    <a:pt x="169520" y="165354"/>
                  </a:moveTo>
                  <a:lnTo>
                    <a:pt x="119100" y="165354"/>
                  </a:lnTo>
                  <a:lnTo>
                    <a:pt x="148450" y="173215"/>
                  </a:lnTo>
                  <a:lnTo>
                    <a:pt x="159193" y="173155"/>
                  </a:lnTo>
                  <a:lnTo>
                    <a:pt x="167952" y="167990"/>
                  </a:lnTo>
                  <a:lnTo>
                    <a:pt x="169520" y="165354"/>
                  </a:lnTo>
                  <a:close/>
                </a:path>
                <a:path w="845184" h="434975">
                  <a:moveTo>
                    <a:pt x="422592" y="128689"/>
                  </a:moveTo>
                  <a:lnTo>
                    <a:pt x="387684" y="130776"/>
                  </a:lnTo>
                  <a:lnTo>
                    <a:pt x="353401" y="136967"/>
                  </a:lnTo>
                  <a:lnTo>
                    <a:pt x="320135" y="147157"/>
                  </a:lnTo>
                  <a:lnTo>
                    <a:pt x="288277" y="161239"/>
                  </a:lnTo>
                  <a:lnTo>
                    <a:pt x="361656" y="161239"/>
                  </a:lnTo>
                  <a:lnTo>
                    <a:pt x="373806" y="157867"/>
                  </a:lnTo>
                  <a:lnTo>
                    <a:pt x="422592" y="153454"/>
                  </a:lnTo>
                  <a:lnTo>
                    <a:pt x="539291" y="153454"/>
                  </a:lnTo>
                  <a:lnTo>
                    <a:pt x="525042" y="147157"/>
                  </a:lnTo>
                  <a:lnTo>
                    <a:pt x="491774" y="136967"/>
                  </a:lnTo>
                  <a:lnTo>
                    <a:pt x="457493" y="130776"/>
                  </a:lnTo>
                  <a:lnTo>
                    <a:pt x="422592" y="128689"/>
                  </a:lnTo>
                  <a:close/>
                </a:path>
                <a:path w="845184" h="434975">
                  <a:moveTo>
                    <a:pt x="565002" y="24765"/>
                  </a:moveTo>
                  <a:lnTo>
                    <a:pt x="422592" y="24765"/>
                  </a:lnTo>
                  <a:lnTo>
                    <a:pt x="471155" y="27733"/>
                  </a:lnTo>
                  <a:lnTo>
                    <a:pt x="518790" y="36536"/>
                  </a:lnTo>
                  <a:lnTo>
                    <a:pt x="564922" y="51023"/>
                  </a:lnTo>
                  <a:lnTo>
                    <a:pt x="608977" y="71043"/>
                  </a:lnTo>
                  <a:lnTo>
                    <a:pt x="556907" y="161239"/>
                  </a:lnTo>
                  <a:lnTo>
                    <a:pt x="585485" y="161239"/>
                  </a:lnTo>
                  <a:lnTo>
                    <a:pt x="630466" y="83337"/>
                  </a:lnTo>
                  <a:lnTo>
                    <a:pt x="673476" y="83337"/>
                  </a:lnTo>
                  <a:lnTo>
                    <a:pt x="652597" y="68030"/>
                  </a:lnTo>
                  <a:lnTo>
                    <a:pt x="610766" y="44162"/>
                  </a:lnTo>
                  <a:lnTo>
                    <a:pt x="566500" y="25211"/>
                  </a:lnTo>
                  <a:lnTo>
                    <a:pt x="565002" y="24765"/>
                  </a:lnTo>
                  <a:close/>
                </a:path>
                <a:path w="845184" h="434975">
                  <a:moveTo>
                    <a:pt x="152853" y="72440"/>
                  </a:moveTo>
                  <a:lnTo>
                    <a:pt x="127215" y="72440"/>
                  </a:lnTo>
                  <a:lnTo>
                    <a:pt x="147269" y="147269"/>
                  </a:lnTo>
                  <a:lnTo>
                    <a:pt x="172898" y="147269"/>
                  </a:lnTo>
                  <a:lnTo>
                    <a:pt x="165353" y="119113"/>
                  </a:lnTo>
                  <a:lnTo>
                    <a:pt x="177178" y="109462"/>
                  </a:lnTo>
                  <a:lnTo>
                    <a:pt x="189358" y="100272"/>
                  </a:lnTo>
                  <a:lnTo>
                    <a:pt x="200058" y="92824"/>
                  </a:lnTo>
                  <a:lnTo>
                    <a:pt x="158305" y="92824"/>
                  </a:lnTo>
                  <a:lnTo>
                    <a:pt x="152853" y="72440"/>
                  </a:lnTo>
                  <a:close/>
                </a:path>
                <a:path w="845184" h="434975">
                  <a:moveTo>
                    <a:pt x="254279" y="34798"/>
                  </a:moveTo>
                  <a:lnTo>
                    <a:pt x="201509" y="62383"/>
                  </a:lnTo>
                  <a:lnTo>
                    <a:pt x="158305" y="92824"/>
                  </a:lnTo>
                  <a:lnTo>
                    <a:pt x="200058" y="92824"/>
                  </a:lnTo>
                  <a:lnTo>
                    <a:pt x="201874" y="91559"/>
                  </a:lnTo>
                  <a:lnTo>
                    <a:pt x="214706" y="83337"/>
                  </a:lnTo>
                  <a:lnTo>
                    <a:pt x="243293" y="83337"/>
                  </a:lnTo>
                  <a:lnTo>
                    <a:pt x="236194" y="71043"/>
                  </a:lnTo>
                  <a:lnTo>
                    <a:pt x="243446" y="67183"/>
                  </a:lnTo>
                  <a:lnTo>
                    <a:pt x="250850" y="63550"/>
                  </a:lnTo>
                  <a:lnTo>
                    <a:pt x="264515" y="57340"/>
                  </a:lnTo>
                  <a:lnTo>
                    <a:pt x="267258" y="49999"/>
                  </a:lnTo>
                  <a:lnTo>
                    <a:pt x="261619" y="37553"/>
                  </a:lnTo>
                  <a:lnTo>
                    <a:pt x="254279" y="34798"/>
                  </a:lnTo>
                  <a:close/>
                </a:path>
                <a:path w="845184" h="434975">
                  <a:moveTo>
                    <a:pt x="422592" y="0"/>
                  </a:moveTo>
                  <a:lnTo>
                    <a:pt x="362553" y="4238"/>
                  </a:lnTo>
                  <a:lnTo>
                    <a:pt x="303999" y="16878"/>
                  </a:lnTo>
                  <a:lnTo>
                    <a:pt x="293674" y="25666"/>
                  </a:lnTo>
                  <a:lnTo>
                    <a:pt x="297497" y="38798"/>
                  </a:lnTo>
                  <a:lnTo>
                    <a:pt x="304368" y="42557"/>
                  </a:lnTo>
                  <a:lnTo>
                    <a:pt x="310934" y="40640"/>
                  </a:lnTo>
                  <a:lnTo>
                    <a:pt x="338271" y="33717"/>
                  </a:lnTo>
                  <a:lnTo>
                    <a:pt x="366058" y="28754"/>
                  </a:lnTo>
                  <a:lnTo>
                    <a:pt x="394198" y="25764"/>
                  </a:lnTo>
                  <a:lnTo>
                    <a:pt x="422592" y="24765"/>
                  </a:lnTo>
                  <a:lnTo>
                    <a:pt x="565002" y="24765"/>
                  </a:lnTo>
                  <a:lnTo>
                    <a:pt x="520088" y="11365"/>
                  </a:lnTo>
                  <a:lnTo>
                    <a:pt x="471982" y="2881"/>
                  </a:lnTo>
                  <a:lnTo>
                    <a:pt x="42259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19657" y="3037039"/>
              <a:ext cx="120408" cy="1204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14487" y="3037052"/>
              <a:ext cx="120408" cy="12042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268496" y="2522194"/>
            <a:ext cx="679450" cy="680085"/>
            <a:chOff x="10268496" y="2522194"/>
            <a:chExt cx="679450" cy="680085"/>
          </a:xfrm>
        </p:grpSpPr>
        <p:sp>
          <p:nvSpPr>
            <p:cNvPr id="43" name="object 43"/>
            <p:cNvSpPr/>
            <p:nvPr/>
          </p:nvSpPr>
          <p:spPr>
            <a:xfrm>
              <a:off x="10268496" y="2522194"/>
              <a:ext cx="679450" cy="680085"/>
            </a:xfrm>
            <a:custGeom>
              <a:avLst/>
              <a:gdLst/>
              <a:ahLst/>
              <a:cxnLst/>
              <a:rect l="l" t="t" r="r" b="b"/>
              <a:pathLst>
                <a:path w="679450" h="680085">
                  <a:moveTo>
                    <a:pt x="192443" y="526300"/>
                  </a:moveTo>
                  <a:lnTo>
                    <a:pt x="187375" y="521233"/>
                  </a:lnTo>
                  <a:lnTo>
                    <a:pt x="169799" y="521233"/>
                  </a:lnTo>
                  <a:lnTo>
                    <a:pt x="169799" y="543877"/>
                  </a:lnTo>
                  <a:lnTo>
                    <a:pt x="169799" y="561073"/>
                  </a:lnTo>
                  <a:lnTo>
                    <a:pt x="120548" y="600481"/>
                  </a:lnTo>
                  <a:lnTo>
                    <a:pt x="108877" y="600481"/>
                  </a:lnTo>
                  <a:lnTo>
                    <a:pt x="81699" y="546112"/>
                  </a:lnTo>
                  <a:lnTo>
                    <a:pt x="106565" y="521233"/>
                  </a:lnTo>
                  <a:lnTo>
                    <a:pt x="119824" y="521233"/>
                  </a:lnTo>
                  <a:lnTo>
                    <a:pt x="141287" y="542683"/>
                  </a:lnTo>
                  <a:lnTo>
                    <a:pt x="144157" y="543877"/>
                  </a:lnTo>
                  <a:lnTo>
                    <a:pt x="169799" y="543877"/>
                  </a:lnTo>
                  <a:lnTo>
                    <a:pt x="169799" y="521233"/>
                  </a:lnTo>
                  <a:lnTo>
                    <a:pt x="151853" y="521233"/>
                  </a:lnTo>
                  <a:lnTo>
                    <a:pt x="130403" y="499783"/>
                  </a:lnTo>
                  <a:lnTo>
                    <a:pt x="127533" y="498589"/>
                  </a:lnTo>
                  <a:lnTo>
                    <a:pt x="98882" y="498589"/>
                  </a:lnTo>
                  <a:lnTo>
                    <a:pt x="95999" y="499783"/>
                  </a:lnTo>
                  <a:lnTo>
                    <a:pt x="56476" y="539318"/>
                  </a:lnTo>
                  <a:lnTo>
                    <a:pt x="55626" y="544576"/>
                  </a:lnTo>
                  <a:lnTo>
                    <a:pt x="93675" y="620687"/>
                  </a:lnTo>
                  <a:lnTo>
                    <a:pt x="97586" y="623112"/>
                  </a:lnTo>
                  <a:lnTo>
                    <a:pt x="127101" y="623112"/>
                  </a:lnTo>
                  <a:lnTo>
                    <a:pt x="129590" y="622236"/>
                  </a:lnTo>
                  <a:lnTo>
                    <a:pt x="156781" y="600481"/>
                  </a:lnTo>
                  <a:lnTo>
                    <a:pt x="190881" y="573201"/>
                  </a:lnTo>
                  <a:lnTo>
                    <a:pt x="192443" y="569950"/>
                  </a:lnTo>
                  <a:lnTo>
                    <a:pt x="192443" y="526300"/>
                  </a:lnTo>
                  <a:close/>
                </a:path>
                <a:path w="679450" h="680085">
                  <a:moveTo>
                    <a:pt x="307238" y="486803"/>
                  </a:moveTo>
                  <a:lnTo>
                    <a:pt x="304025" y="481444"/>
                  </a:lnTo>
                  <a:lnTo>
                    <a:pt x="302323" y="479272"/>
                  </a:lnTo>
                  <a:lnTo>
                    <a:pt x="292366" y="469315"/>
                  </a:lnTo>
                  <a:lnTo>
                    <a:pt x="276059" y="453009"/>
                  </a:lnTo>
                  <a:lnTo>
                    <a:pt x="276059" y="485025"/>
                  </a:lnTo>
                  <a:lnTo>
                    <a:pt x="249034" y="501243"/>
                  </a:lnTo>
                  <a:lnTo>
                    <a:pt x="249034" y="480644"/>
                  </a:lnTo>
                  <a:lnTo>
                    <a:pt x="260362" y="469315"/>
                  </a:lnTo>
                  <a:lnTo>
                    <a:pt x="276059" y="485025"/>
                  </a:lnTo>
                  <a:lnTo>
                    <a:pt x="276059" y="453009"/>
                  </a:lnTo>
                  <a:lnTo>
                    <a:pt x="263944" y="440893"/>
                  </a:lnTo>
                  <a:lnTo>
                    <a:pt x="256768" y="440893"/>
                  </a:lnTo>
                  <a:lnTo>
                    <a:pt x="227596" y="470065"/>
                  </a:lnTo>
                  <a:lnTo>
                    <a:pt x="226402" y="472948"/>
                  </a:lnTo>
                  <a:lnTo>
                    <a:pt x="226402" y="525310"/>
                  </a:lnTo>
                  <a:lnTo>
                    <a:pt x="228600" y="529069"/>
                  </a:lnTo>
                  <a:lnTo>
                    <a:pt x="235686" y="533095"/>
                  </a:lnTo>
                  <a:lnTo>
                    <a:pt x="240042" y="533031"/>
                  </a:lnTo>
                  <a:lnTo>
                    <a:pt x="293027" y="501243"/>
                  </a:lnTo>
                  <a:lnTo>
                    <a:pt x="305498" y="493763"/>
                  </a:lnTo>
                  <a:lnTo>
                    <a:pt x="307238" y="486803"/>
                  </a:lnTo>
                  <a:close/>
                </a:path>
                <a:path w="679450" h="680085">
                  <a:moveTo>
                    <a:pt x="409003" y="591019"/>
                  </a:moveTo>
                  <a:lnTo>
                    <a:pt x="406806" y="585165"/>
                  </a:lnTo>
                  <a:lnTo>
                    <a:pt x="406323" y="584085"/>
                  </a:lnTo>
                  <a:lnTo>
                    <a:pt x="392328" y="556094"/>
                  </a:lnTo>
                  <a:lnTo>
                    <a:pt x="381546" y="534517"/>
                  </a:lnTo>
                  <a:lnTo>
                    <a:pt x="380453" y="533933"/>
                  </a:lnTo>
                  <a:lnTo>
                    <a:pt x="380453" y="582968"/>
                  </a:lnTo>
                  <a:lnTo>
                    <a:pt x="312661" y="608380"/>
                  </a:lnTo>
                  <a:lnTo>
                    <a:pt x="298107" y="564705"/>
                  </a:lnTo>
                  <a:lnTo>
                    <a:pt x="367017" y="556094"/>
                  </a:lnTo>
                  <a:lnTo>
                    <a:pt x="380453" y="582968"/>
                  </a:lnTo>
                  <a:lnTo>
                    <a:pt x="380453" y="533933"/>
                  </a:lnTo>
                  <a:lnTo>
                    <a:pt x="376923" y="532041"/>
                  </a:lnTo>
                  <a:lnTo>
                    <a:pt x="275386" y="544728"/>
                  </a:lnTo>
                  <a:lnTo>
                    <a:pt x="270992" y="550392"/>
                  </a:lnTo>
                  <a:lnTo>
                    <a:pt x="271767" y="556590"/>
                  </a:lnTo>
                  <a:lnTo>
                    <a:pt x="272262" y="558761"/>
                  </a:lnTo>
                  <a:lnTo>
                    <a:pt x="296887" y="632612"/>
                  </a:lnTo>
                  <a:lnTo>
                    <a:pt x="303301" y="635825"/>
                  </a:lnTo>
                  <a:lnTo>
                    <a:pt x="309626" y="633704"/>
                  </a:lnTo>
                  <a:lnTo>
                    <a:pt x="377139" y="608380"/>
                  </a:lnTo>
                  <a:lnTo>
                    <a:pt x="406031" y="597547"/>
                  </a:lnTo>
                  <a:lnTo>
                    <a:pt x="409003" y="591019"/>
                  </a:lnTo>
                  <a:close/>
                </a:path>
                <a:path w="679450" h="680085">
                  <a:moveTo>
                    <a:pt x="486765" y="493966"/>
                  </a:moveTo>
                  <a:lnTo>
                    <a:pt x="484301" y="490321"/>
                  </a:lnTo>
                  <a:lnTo>
                    <a:pt x="483958" y="489800"/>
                  </a:lnTo>
                  <a:lnTo>
                    <a:pt x="461873" y="480974"/>
                  </a:lnTo>
                  <a:lnTo>
                    <a:pt x="461873" y="505345"/>
                  </a:lnTo>
                  <a:lnTo>
                    <a:pt x="442925" y="517982"/>
                  </a:lnTo>
                  <a:lnTo>
                    <a:pt x="421297" y="496354"/>
                  </a:lnTo>
                  <a:lnTo>
                    <a:pt x="424307" y="490321"/>
                  </a:lnTo>
                  <a:lnTo>
                    <a:pt x="461873" y="505345"/>
                  </a:lnTo>
                  <a:lnTo>
                    <a:pt x="461873" y="480974"/>
                  </a:lnTo>
                  <a:lnTo>
                    <a:pt x="417588" y="463257"/>
                  </a:lnTo>
                  <a:lnTo>
                    <a:pt x="411353" y="465620"/>
                  </a:lnTo>
                  <a:lnTo>
                    <a:pt x="395224" y="497890"/>
                  </a:lnTo>
                  <a:lnTo>
                    <a:pt x="396074" y="503148"/>
                  </a:lnTo>
                  <a:lnTo>
                    <a:pt x="437299" y="544372"/>
                  </a:lnTo>
                  <a:lnTo>
                    <a:pt x="443268" y="544957"/>
                  </a:lnTo>
                  <a:lnTo>
                    <a:pt x="483743" y="517982"/>
                  </a:lnTo>
                  <a:lnTo>
                    <a:pt x="484873" y="517232"/>
                  </a:lnTo>
                  <a:lnTo>
                    <a:pt x="486765" y="513689"/>
                  </a:lnTo>
                  <a:lnTo>
                    <a:pt x="486765" y="493966"/>
                  </a:lnTo>
                  <a:close/>
                </a:path>
                <a:path w="679450" h="680085">
                  <a:moveTo>
                    <a:pt x="679196" y="8343"/>
                  </a:moveTo>
                  <a:lnTo>
                    <a:pt x="677595" y="5054"/>
                  </a:lnTo>
                  <a:lnTo>
                    <a:pt x="672109" y="762"/>
                  </a:lnTo>
                  <a:lnTo>
                    <a:pt x="668515" y="0"/>
                  </a:lnTo>
                  <a:lnTo>
                    <a:pt x="656564" y="2997"/>
                  </a:lnTo>
                  <a:lnTo>
                    <a:pt x="656564" y="26327"/>
                  </a:lnTo>
                  <a:lnTo>
                    <a:pt x="656564" y="181622"/>
                  </a:lnTo>
                  <a:lnTo>
                    <a:pt x="656564" y="204266"/>
                  </a:lnTo>
                  <a:lnTo>
                    <a:pt x="656564" y="419354"/>
                  </a:lnTo>
                  <a:lnTo>
                    <a:pt x="656564" y="441985"/>
                  </a:lnTo>
                  <a:lnTo>
                    <a:pt x="656564" y="657072"/>
                  </a:lnTo>
                  <a:lnTo>
                    <a:pt x="22644" y="657072"/>
                  </a:lnTo>
                  <a:lnTo>
                    <a:pt x="22644" y="424040"/>
                  </a:lnTo>
                  <a:lnTo>
                    <a:pt x="49961" y="396709"/>
                  </a:lnTo>
                  <a:lnTo>
                    <a:pt x="88379" y="396709"/>
                  </a:lnTo>
                  <a:lnTo>
                    <a:pt x="203771" y="442861"/>
                  </a:lnTo>
                  <a:lnTo>
                    <a:pt x="208572" y="441883"/>
                  </a:lnTo>
                  <a:lnTo>
                    <a:pt x="233070" y="417385"/>
                  </a:lnTo>
                  <a:lnTo>
                    <a:pt x="242417" y="408038"/>
                  </a:lnTo>
                  <a:lnTo>
                    <a:pt x="266992" y="408038"/>
                  </a:lnTo>
                  <a:lnTo>
                    <a:pt x="288442" y="429475"/>
                  </a:lnTo>
                  <a:lnTo>
                    <a:pt x="291312" y="430669"/>
                  </a:lnTo>
                  <a:lnTo>
                    <a:pt x="386321" y="430669"/>
                  </a:lnTo>
                  <a:lnTo>
                    <a:pt x="387743" y="430390"/>
                  </a:lnTo>
                  <a:lnTo>
                    <a:pt x="443661" y="408038"/>
                  </a:lnTo>
                  <a:lnTo>
                    <a:pt x="496239" y="408038"/>
                  </a:lnTo>
                  <a:lnTo>
                    <a:pt x="597547" y="441794"/>
                  </a:lnTo>
                  <a:lnTo>
                    <a:pt x="598741" y="441985"/>
                  </a:lnTo>
                  <a:lnTo>
                    <a:pt x="656564" y="441985"/>
                  </a:lnTo>
                  <a:lnTo>
                    <a:pt x="656564" y="419354"/>
                  </a:lnTo>
                  <a:lnTo>
                    <a:pt x="601802" y="419354"/>
                  </a:lnTo>
                  <a:lnTo>
                    <a:pt x="500507" y="385584"/>
                  </a:lnTo>
                  <a:lnTo>
                    <a:pt x="499300" y="385394"/>
                  </a:lnTo>
                  <a:lnTo>
                    <a:pt x="440042" y="385394"/>
                  </a:lnTo>
                  <a:lnTo>
                    <a:pt x="438619" y="385660"/>
                  </a:lnTo>
                  <a:lnTo>
                    <a:pt x="382701" y="408038"/>
                  </a:lnTo>
                  <a:lnTo>
                    <a:pt x="299008" y="408038"/>
                  </a:lnTo>
                  <a:lnTo>
                    <a:pt x="277558" y="386588"/>
                  </a:lnTo>
                  <a:lnTo>
                    <a:pt x="274688" y="385394"/>
                  </a:lnTo>
                  <a:lnTo>
                    <a:pt x="234721" y="385394"/>
                  </a:lnTo>
                  <a:lnTo>
                    <a:pt x="231838" y="386588"/>
                  </a:lnTo>
                  <a:lnTo>
                    <a:pt x="201041" y="417385"/>
                  </a:lnTo>
                  <a:lnTo>
                    <a:pt x="149339" y="396709"/>
                  </a:lnTo>
                  <a:lnTo>
                    <a:pt x="137617" y="392023"/>
                  </a:lnTo>
                  <a:lnTo>
                    <a:pt x="93421" y="374345"/>
                  </a:lnTo>
                  <a:lnTo>
                    <a:pt x="91998" y="374065"/>
                  </a:lnTo>
                  <a:lnTo>
                    <a:pt x="42278" y="374065"/>
                  </a:lnTo>
                  <a:lnTo>
                    <a:pt x="39395" y="375272"/>
                  </a:lnTo>
                  <a:lnTo>
                    <a:pt x="22644" y="392023"/>
                  </a:lnTo>
                  <a:lnTo>
                    <a:pt x="22644" y="192951"/>
                  </a:lnTo>
                  <a:lnTo>
                    <a:pt x="40589" y="192951"/>
                  </a:lnTo>
                  <a:lnTo>
                    <a:pt x="74434" y="226796"/>
                  </a:lnTo>
                  <a:lnTo>
                    <a:pt x="79235" y="227787"/>
                  </a:lnTo>
                  <a:lnTo>
                    <a:pt x="134518" y="205676"/>
                  </a:lnTo>
                  <a:lnTo>
                    <a:pt x="167335" y="227545"/>
                  </a:lnTo>
                  <a:lnTo>
                    <a:pt x="172275" y="227545"/>
                  </a:lnTo>
                  <a:lnTo>
                    <a:pt x="205066" y="205676"/>
                  </a:lnTo>
                  <a:lnTo>
                    <a:pt x="210108" y="202311"/>
                  </a:lnTo>
                  <a:lnTo>
                    <a:pt x="210591" y="201993"/>
                  </a:lnTo>
                  <a:lnTo>
                    <a:pt x="241147" y="181622"/>
                  </a:lnTo>
                  <a:lnTo>
                    <a:pt x="255676" y="181622"/>
                  </a:lnTo>
                  <a:lnTo>
                    <a:pt x="299758" y="225717"/>
                  </a:lnTo>
                  <a:lnTo>
                    <a:pt x="302641" y="226910"/>
                  </a:lnTo>
                  <a:lnTo>
                    <a:pt x="342595" y="226910"/>
                  </a:lnTo>
                  <a:lnTo>
                    <a:pt x="345490" y="225717"/>
                  </a:lnTo>
                  <a:lnTo>
                    <a:pt x="366928" y="204266"/>
                  </a:lnTo>
                  <a:lnTo>
                    <a:pt x="387883" y="204266"/>
                  </a:lnTo>
                  <a:lnTo>
                    <a:pt x="390753" y="203073"/>
                  </a:lnTo>
                  <a:lnTo>
                    <a:pt x="412216" y="181622"/>
                  </a:lnTo>
                  <a:lnTo>
                    <a:pt x="505980" y="181622"/>
                  </a:lnTo>
                  <a:lnTo>
                    <a:pt x="538937" y="203606"/>
                  </a:lnTo>
                  <a:lnTo>
                    <a:pt x="541121" y="204266"/>
                  </a:lnTo>
                  <a:lnTo>
                    <a:pt x="656564" y="204266"/>
                  </a:lnTo>
                  <a:lnTo>
                    <a:pt x="656564" y="181622"/>
                  </a:lnTo>
                  <a:lnTo>
                    <a:pt x="546785" y="181622"/>
                  </a:lnTo>
                  <a:lnTo>
                    <a:pt x="513829" y="159651"/>
                  </a:lnTo>
                  <a:lnTo>
                    <a:pt x="511632" y="158991"/>
                  </a:lnTo>
                  <a:lnTo>
                    <a:pt x="404520" y="158991"/>
                  </a:lnTo>
                  <a:lnTo>
                    <a:pt x="401637" y="160185"/>
                  </a:lnTo>
                  <a:lnTo>
                    <a:pt x="380187" y="181622"/>
                  </a:lnTo>
                  <a:lnTo>
                    <a:pt x="359244" y="181622"/>
                  </a:lnTo>
                  <a:lnTo>
                    <a:pt x="356362" y="182829"/>
                  </a:lnTo>
                  <a:lnTo>
                    <a:pt x="334911" y="204266"/>
                  </a:lnTo>
                  <a:lnTo>
                    <a:pt x="310324" y="204266"/>
                  </a:lnTo>
                  <a:lnTo>
                    <a:pt x="287680" y="181622"/>
                  </a:lnTo>
                  <a:lnTo>
                    <a:pt x="266242" y="160185"/>
                  </a:lnTo>
                  <a:lnTo>
                    <a:pt x="263359" y="158991"/>
                  </a:lnTo>
                  <a:lnTo>
                    <a:pt x="235496" y="158991"/>
                  </a:lnTo>
                  <a:lnTo>
                    <a:pt x="233299" y="159651"/>
                  </a:lnTo>
                  <a:lnTo>
                    <a:pt x="169799" y="201993"/>
                  </a:lnTo>
                  <a:lnTo>
                    <a:pt x="139014" y="181470"/>
                  </a:lnTo>
                  <a:lnTo>
                    <a:pt x="135089" y="181063"/>
                  </a:lnTo>
                  <a:lnTo>
                    <a:pt x="81965" y="202311"/>
                  </a:lnTo>
                  <a:lnTo>
                    <a:pt x="72605" y="192951"/>
                  </a:lnTo>
                  <a:lnTo>
                    <a:pt x="51168" y="171500"/>
                  </a:lnTo>
                  <a:lnTo>
                    <a:pt x="48285" y="170307"/>
                  </a:lnTo>
                  <a:lnTo>
                    <a:pt x="22644" y="170307"/>
                  </a:lnTo>
                  <a:lnTo>
                    <a:pt x="22644" y="31318"/>
                  </a:lnTo>
                  <a:lnTo>
                    <a:pt x="43929" y="24218"/>
                  </a:lnTo>
                  <a:lnTo>
                    <a:pt x="99021" y="57277"/>
                  </a:lnTo>
                  <a:lnTo>
                    <a:pt x="102628" y="57607"/>
                  </a:lnTo>
                  <a:lnTo>
                    <a:pt x="167500" y="33274"/>
                  </a:lnTo>
                  <a:lnTo>
                    <a:pt x="194487" y="23152"/>
                  </a:lnTo>
                  <a:lnTo>
                    <a:pt x="235051" y="23152"/>
                  </a:lnTo>
                  <a:lnTo>
                    <a:pt x="303771" y="57518"/>
                  </a:lnTo>
                  <a:lnTo>
                    <a:pt x="307517" y="57518"/>
                  </a:lnTo>
                  <a:lnTo>
                    <a:pt x="356273" y="33134"/>
                  </a:lnTo>
                  <a:lnTo>
                    <a:pt x="376237" y="23152"/>
                  </a:lnTo>
                  <a:lnTo>
                    <a:pt x="417004" y="23152"/>
                  </a:lnTo>
                  <a:lnTo>
                    <a:pt x="486029" y="46151"/>
                  </a:lnTo>
                  <a:lnTo>
                    <a:pt x="489127" y="45935"/>
                  </a:lnTo>
                  <a:lnTo>
                    <a:pt x="532041" y="24485"/>
                  </a:lnTo>
                  <a:lnTo>
                    <a:pt x="574675" y="45808"/>
                  </a:lnTo>
                  <a:lnTo>
                    <a:pt x="577456" y="46113"/>
                  </a:lnTo>
                  <a:lnTo>
                    <a:pt x="656564" y="26327"/>
                  </a:lnTo>
                  <a:lnTo>
                    <a:pt x="656564" y="2997"/>
                  </a:lnTo>
                  <a:lnTo>
                    <a:pt x="578637" y="22479"/>
                  </a:lnTo>
                  <a:lnTo>
                    <a:pt x="578180" y="22250"/>
                  </a:lnTo>
                  <a:lnTo>
                    <a:pt x="533920" y="114"/>
                  </a:lnTo>
                  <a:lnTo>
                    <a:pt x="530161" y="114"/>
                  </a:lnTo>
                  <a:lnTo>
                    <a:pt x="485902" y="22250"/>
                  </a:lnTo>
                  <a:lnTo>
                    <a:pt x="421271" y="711"/>
                  </a:lnTo>
                  <a:lnTo>
                    <a:pt x="420065" y="508"/>
                  </a:lnTo>
                  <a:lnTo>
                    <a:pt x="371805" y="508"/>
                  </a:lnTo>
                  <a:lnTo>
                    <a:pt x="370065" y="914"/>
                  </a:lnTo>
                  <a:lnTo>
                    <a:pt x="305638" y="33134"/>
                  </a:lnTo>
                  <a:lnTo>
                    <a:pt x="285673" y="23152"/>
                  </a:lnTo>
                  <a:lnTo>
                    <a:pt x="241211" y="914"/>
                  </a:lnTo>
                  <a:lnTo>
                    <a:pt x="239471" y="508"/>
                  </a:lnTo>
                  <a:lnTo>
                    <a:pt x="191084" y="508"/>
                  </a:lnTo>
                  <a:lnTo>
                    <a:pt x="189699" y="762"/>
                  </a:lnTo>
                  <a:lnTo>
                    <a:pt x="103022" y="33274"/>
                  </a:lnTo>
                  <a:lnTo>
                    <a:pt x="87922" y="24218"/>
                  </a:lnTo>
                  <a:lnTo>
                    <a:pt x="48272" y="419"/>
                  </a:lnTo>
                  <a:lnTo>
                    <a:pt x="44831" y="50"/>
                  </a:lnTo>
                  <a:lnTo>
                    <a:pt x="3124" y="13957"/>
                  </a:lnTo>
                  <a:lnTo>
                    <a:pt x="0" y="18275"/>
                  </a:lnTo>
                  <a:lnTo>
                    <a:pt x="0" y="674636"/>
                  </a:lnTo>
                  <a:lnTo>
                    <a:pt x="5067" y="679716"/>
                  </a:lnTo>
                  <a:lnTo>
                    <a:pt x="674141" y="679716"/>
                  </a:lnTo>
                  <a:lnTo>
                    <a:pt x="679196" y="674636"/>
                  </a:lnTo>
                  <a:lnTo>
                    <a:pt x="679196" y="657072"/>
                  </a:lnTo>
                  <a:lnTo>
                    <a:pt x="679196" y="419354"/>
                  </a:lnTo>
                  <a:lnTo>
                    <a:pt x="679196" y="26327"/>
                  </a:lnTo>
                  <a:lnTo>
                    <a:pt x="679196" y="24485"/>
                  </a:lnTo>
                  <a:lnTo>
                    <a:pt x="679196" y="23152"/>
                  </a:lnTo>
                  <a:lnTo>
                    <a:pt x="679196" y="22479"/>
                  </a:lnTo>
                  <a:lnTo>
                    <a:pt x="679196" y="8343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810253" y="3042869"/>
              <a:ext cx="92163" cy="1033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13772" y="2590622"/>
              <a:ext cx="577850" cy="566420"/>
            </a:xfrm>
            <a:custGeom>
              <a:avLst/>
              <a:gdLst/>
              <a:ahLst/>
              <a:cxnLst/>
              <a:rect l="l" t="t" r="r" b="b"/>
              <a:pathLst>
                <a:path w="577850" h="566419">
                  <a:moveTo>
                    <a:pt x="33959" y="56603"/>
                  </a:moveTo>
                  <a:lnTo>
                    <a:pt x="0" y="56603"/>
                  </a:lnTo>
                  <a:lnTo>
                    <a:pt x="0" y="79248"/>
                  </a:lnTo>
                  <a:lnTo>
                    <a:pt x="33959" y="79248"/>
                  </a:lnTo>
                  <a:lnTo>
                    <a:pt x="33959" y="56603"/>
                  </a:lnTo>
                  <a:close/>
                </a:path>
                <a:path w="577850" h="566419">
                  <a:moveTo>
                    <a:pt x="56603" y="373557"/>
                  </a:moveTo>
                  <a:lnTo>
                    <a:pt x="33972" y="373557"/>
                  </a:lnTo>
                  <a:lnTo>
                    <a:pt x="33972" y="396201"/>
                  </a:lnTo>
                  <a:lnTo>
                    <a:pt x="56603" y="396201"/>
                  </a:lnTo>
                  <a:lnTo>
                    <a:pt x="56603" y="373557"/>
                  </a:lnTo>
                  <a:close/>
                </a:path>
                <a:path w="577850" h="566419">
                  <a:moveTo>
                    <a:pt x="56616" y="249034"/>
                  </a:moveTo>
                  <a:lnTo>
                    <a:pt x="22656" y="249034"/>
                  </a:lnTo>
                  <a:lnTo>
                    <a:pt x="22656" y="271691"/>
                  </a:lnTo>
                  <a:lnTo>
                    <a:pt x="56616" y="271691"/>
                  </a:lnTo>
                  <a:lnTo>
                    <a:pt x="56616" y="249034"/>
                  </a:lnTo>
                  <a:close/>
                </a:path>
                <a:path w="577850" h="566419">
                  <a:moveTo>
                    <a:pt x="101892" y="181114"/>
                  </a:moveTo>
                  <a:lnTo>
                    <a:pt x="67932" y="181114"/>
                  </a:lnTo>
                  <a:lnTo>
                    <a:pt x="67932" y="203771"/>
                  </a:lnTo>
                  <a:lnTo>
                    <a:pt x="101892" y="203771"/>
                  </a:lnTo>
                  <a:lnTo>
                    <a:pt x="101892" y="181114"/>
                  </a:lnTo>
                  <a:close/>
                </a:path>
                <a:path w="577850" h="566419">
                  <a:moveTo>
                    <a:pt x="103022" y="9613"/>
                  </a:moveTo>
                  <a:lnTo>
                    <a:pt x="80378" y="9613"/>
                  </a:lnTo>
                  <a:lnTo>
                    <a:pt x="80378" y="32258"/>
                  </a:lnTo>
                  <a:lnTo>
                    <a:pt x="103022" y="32258"/>
                  </a:lnTo>
                  <a:lnTo>
                    <a:pt x="103022" y="9613"/>
                  </a:lnTo>
                  <a:close/>
                </a:path>
                <a:path w="577850" h="566419">
                  <a:moveTo>
                    <a:pt x="135839" y="249034"/>
                  </a:moveTo>
                  <a:lnTo>
                    <a:pt x="113207" y="249034"/>
                  </a:lnTo>
                  <a:lnTo>
                    <a:pt x="113207" y="271691"/>
                  </a:lnTo>
                  <a:lnTo>
                    <a:pt x="135839" y="271691"/>
                  </a:lnTo>
                  <a:lnTo>
                    <a:pt x="135839" y="249034"/>
                  </a:lnTo>
                  <a:close/>
                </a:path>
                <a:path w="577850" h="566419">
                  <a:moveTo>
                    <a:pt x="147167" y="543356"/>
                  </a:moveTo>
                  <a:lnTo>
                    <a:pt x="124523" y="543356"/>
                  </a:lnTo>
                  <a:lnTo>
                    <a:pt x="124523" y="566000"/>
                  </a:lnTo>
                  <a:lnTo>
                    <a:pt x="147167" y="566000"/>
                  </a:lnTo>
                  <a:lnTo>
                    <a:pt x="147167" y="543356"/>
                  </a:lnTo>
                  <a:close/>
                </a:path>
                <a:path w="577850" h="566419">
                  <a:moveTo>
                    <a:pt x="203758" y="520725"/>
                  </a:moveTo>
                  <a:lnTo>
                    <a:pt x="181127" y="520725"/>
                  </a:lnTo>
                  <a:lnTo>
                    <a:pt x="181127" y="543369"/>
                  </a:lnTo>
                  <a:lnTo>
                    <a:pt x="203758" y="543369"/>
                  </a:lnTo>
                  <a:lnTo>
                    <a:pt x="203758" y="520725"/>
                  </a:lnTo>
                  <a:close/>
                </a:path>
                <a:path w="577850" h="566419">
                  <a:moveTo>
                    <a:pt x="203771" y="192443"/>
                  </a:moveTo>
                  <a:lnTo>
                    <a:pt x="169811" y="192443"/>
                  </a:lnTo>
                  <a:lnTo>
                    <a:pt x="169811" y="215087"/>
                  </a:lnTo>
                  <a:lnTo>
                    <a:pt x="203771" y="215087"/>
                  </a:lnTo>
                  <a:lnTo>
                    <a:pt x="203771" y="192443"/>
                  </a:lnTo>
                  <a:close/>
                </a:path>
                <a:path w="577850" h="566419">
                  <a:moveTo>
                    <a:pt x="249047" y="11315"/>
                  </a:moveTo>
                  <a:lnTo>
                    <a:pt x="226415" y="11315"/>
                  </a:lnTo>
                  <a:lnTo>
                    <a:pt x="226415" y="33959"/>
                  </a:lnTo>
                  <a:lnTo>
                    <a:pt x="249047" y="33959"/>
                  </a:lnTo>
                  <a:lnTo>
                    <a:pt x="249047" y="11315"/>
                  </a:lnTo>
                  <a:close/>
                </a:path>
                <a:path w="577850" h="566419">
                  <a:moveTo>
                    <a:pt x="260362" y="260362"/>
                  </a:moveTo>
                  <a:lnTo>
                    <a:pt x="237731" y="260362"/>
                  </a:lnTo>
                  <a:lnTo>
                    <a:pt x="237731" y="283019"/>
                  </a:lnTo>
                  <a:lnTo>
                    <a:pt x="260362" y="283019"/>
                  </a:lnTo>
                  <a:lnTo>
                    <a:pt x="260362" y="260362"/>
                  </a:lnTo>
                  <a:close/>
                </a:path>
                <a:path w="577850" h="566419">
                  <a:moveTo>
                    <a:pt x="271691" y="67919"/>
                  </a:moveTo>
                  <a:lnTo>
                    <a:pt x="249047" y="67919"/>
                  </a:lnTo>
                  <a:lnTo>
                    <a:pt x="249047" y="90563"/>
                  </a:lnTo>
                  <a:lnTo>
                    <a:pt x="271691" y="90563"/>
                  </a:lnTo>
                  <a:lnTo>
                    <a:pt x="271691" y="67919"/>
                  </a:lnTo>
                  <a:close/>
                </a:path>
                <a:path w="577850" h="566419">
                  <a:moveTo>
                    <a:pt x="305650" y="407517"/>
                  </a:moveTo>
                  <a:lnTo>
                    <a:pt x="283019" y="407517"/>
                  </a:lnTo>
                  <a:lnTo>
                    <a:pt x="283019" y="430161"/>
                  </a:lnTo>
                  <a:lnTo>
                    <a:pt x="305650" y="430161"/>
                  </a:lnTo>
                  <a:lnTo>
                    <a:pt x="305650" y="407517"/>
                  </a:lnTo>
                  <a:close/>
                </a:path>
                <a:path w="577850" h="566419">
                  <a:moveTo>
                    <a:pt x="362254" y="192443"/>
                  </a:moveTo>
                  <a:lnTo>
                    <a:pt x="328295" y="192443"/>
                  </a:lnTo>
                  <a:lnTo>
                    <a:pt x="328295" y="215087"/>
                  </a:lnTo>
                  <a:lnTo>
                    <a:pt x="362254" y="215087"/>
                  </a:lnTo>
                  <a:lnTo>
                    <a:pt x="362254" y="192443"/>
                  </a:lnTo>
                  <a:close/>
                </a:path>
                <a:path w="577850" h="566419">
                  <a:moveTo>
                    <a:pt x="396201" y="237718"/>
                  </a:moveTo>
                  <a:lnTo>
                    <a:pt x="362254" y="237718"/>
                  </a:lnTo>
                  <a:lnTo>
                    <a:pt x="362254" y="260350"/>
                  </a:lnTo>
                  <a:lnTo>
                    <a:pt x="396201" y="260350"/>
                  </a:lnTo>
                  <a:lnTo>
                    <a:pt x="396201" y="237718"/>
                  </a:lnTo>
                  <a:close/>
                </a:path>
                <a:path w="577850" h="566419">
                  <a:moveTo>
                    <a:pt x="396201" y="0"/>
                  </a:moveTo>
                  <a:lnTo>
                    <a:pt x="362254" y="0"/>
                  </a:lnTo>
                  <a:lnTo>
                    <a:pt x="362254" y="22644"/>
                  </a:lnTo>
                  <a:lnTo>
                    <a:pt x="396201" y="22644"/>
                  </a:lnTo>
                  <a:lnTo>
                    <a:pt x="396201" y="0"/>
                  </a:lnTo>
                  <a:close/>
                </a:path>
                <a:path w="577850" h="566419">
                  <a:moveTo>
                    <a:pt x="418846" y="532041"/>
                  </a:moveTo>
                  <a:lnTo>
                    <a:pt x="396214" y="532041"/>
                  </a:lnTo>
                  <a:lnTo>
                    <a:pt x="396214" y="554672"/>
                  </a:lnTo>
                  <a:lnTo>
                    <a:pt x="418846" y="554672"/>
                  </a:lnTo>
                  <a:lnTo>
                    <a:pt x="418846" y="532041"/>
                  </a:lnTo>
                  <a:close/>
                </a:path>
                <a:path w="577850" h="566419">
                  <a:moveTo>
                    <a:pt x="441490" y="33959"/>
                  </a:moveTo>
                  <a:lnTo>
                    <a:pt x="418846" y="33959"/>
                  </a:lnTo>
                  <a:lnTo>
                    <a:pt x="418846" y="56616"/>
                  </a:lnTo>
                  <a:lnTo>
                    <a:pt x="441490" y="56616"/>
                  </a:lnTo>
                  <a:lnTo>
                    <a:pt x="441490" y="33959"/>
                  </a:lnTo>
                  <a:close/>
                </a:path>
                <a:path w="577850" h="566419">
                  <a:moveTo>
                    <a:pt x="452805" y="498081"/>
                  </a:moveTo>
                  <a:lnTo>
                    <a:pt x="430161" y="498081"/>
                  </a:lnTo>
                  <a:lnTo>
                    <a:pt x="430161" y="520725"/>
                  </a:lnTo>
                  <a:lnTo>
                    <a:pt x="452805" y="520725"/>
                  </a:lnTo>
                  <a:lnTo>
                    <a:pt x="452805" y="498081"/>
                  </a:lnTo>
                  <a:close/>
                </a:path>
                <a:path w="577850" h="566419">
                  <a:moveTo>
                    <a:pt x="509397" y="181114"/>
                  </a:moveTo>
                  <a:lnTo>
                    <a:pt x="475449" y="181114"/>
                  </a:lnTo>
                  <a:lnTo>
                    <a:pt x="475449" y="203771"/>
                  </a:lnTo>
                  <a:lnTo>
                    <a:pt x="509397" y="203771"/>
                  </a:lnTo>
                  <a:lnTo>
                    <a:pt x="509397" y="181114"/>
                  </a:lnTo>
                  <a:close/>
                </a:path>
                <a:path w="577850" h="566419">
                  <a:moveTo>
                    <a:pt x="509409" y="384886"/>
                  </a:moveTo>
                  <a:lnTo>
                    <a:pt x="486778" y="384886"/>
                  </a:lnTo>
                  <a:lnTo>
                    <a:pt x="486778" y="407517"/>
                  </a:lnTo>
                  <a:lnTo>
                    <a:pt x="509409" y="407517"/>
                  </a:lnTo>
                  <a:lnTo>
                    <a:pt x="509409" y="384886"/>
                  </a:lnTo>
                  <a:close/>
                </a:path>
                <a:path w="577850" h="566419">
                  <a:moveTo>
                    <a:pt x="532053" y="249034"/>
                  </a:moveTo>
                  <a:lnTo>
                    <a:pt x="498081" y="249034"/>
                  </a:lnTo>
                  <a:lnTo>
                    <a:pt x="498081" y="271691"/>
                  </a:lnTo>
                  <a:lnTo>
                    <a:pt x="532053" y="271691"/>
                  </a:lnTo>
                  <a:lnTo>
                    <a:pt x="532053" y="249034"/>
                  </a:lnTo>
                  <a:close/>
                </a:path>
                <a:path w="577850" h="566419">
                  <a:moveTo>
                    <a:pt x="554685" y="407517"/>
                  </a:moveTo>
                  <a:lnTo>
                    <a:pt x="532053" y="407517"/>
                  </a:lnTo>
                  <a:lnTo>
                    <a:pt x="532053" y="430161"/>
                  </a:lnTo>
                  <a:lnTo>
                    <a:pt x="554685" y="430161"/>
                  </a:lnTo>
                  <a:lnTo>
                    <a:pt x="554685" y="407517"/>
                  </a:lnTo>
                  <a:close/>
                </a:path>
                <a:path w="577850" h="566419">
                  <a:moveTo>
                    <a:pt x="554685" y="0"/>
                  </a:moveTo>
                  <a:lnTo>
                    <a:pt x="532053" y="0"/>
                  </a:lnTo>
                  <a:lnTo>
                    <a:pt x="532053" y="22644"/>
                  </a:lnTo>
                  <a:lnTo>
                    <a:pt x="554685" y="22644"/>
                  </a:lnTo>
                  <a:lnTo>
                    <a:pt x="554685" y="0"/>
                  </a:lnTo>
                  <a:close/>
                </a:path>
                <a:path w="577850" h="566419">
                  <a:moveTo>
                    <a:pt x="566013" y="67919"/>
                  </a:moveTo>
                  <a:lnTo>
                    <a:pt x="543369" y="67919"/>
                  </a:lnTo>
                  <a:lnTo>
                    <a:pt x="543369" y="90563"/>
                  </a:lnTo>
                  <a:lnTo>
                    <a:pt x="566013" y="90563"/>
                  </a:lnTo>
                  <a:lnTo>
                    <a:pt x="566013" y="67919"/>
                  </a:lnTo>
                  <a:close/>
                </a:path>
                <a:path w="577850" h="566419">
                  <a:moveTo>
                    <a:pt x="577329" y="271678"/>
                  </a:moveTo>
                  <a:lnTo>
                    <a:pt x="554685" y="271678"/>
                  </a:lnTo>
                  <a:lnTo>
                    <a:pt x="554685" y="294322"/>
                  </a:lnTo>
                  <a:lnTo>
                    <a:pt x="577329" y="294322"/>
                  </a:lnTo>
                  <a:lnTo>
                    <a:pt x="577329" y="271678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Segnaposto numero diapositiva 46">
            <a:extLst>
              <a:ext uri="{FF2B5EF4-FFF2-40B4-BE49-F238E27FC236}">
                <a16:creationId xmlns:a16="http://schemas.microsoft.com/office/drawing/2014/main" id="{3E2D8031-7140-4D17-BC0E-A9221EE29E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99887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6</a:t>
            </a:fld>
            <a:endParaRPr lang="it-IT" dirty="0"/>
          </a:p>
        </p:txBody>
      </p:sp>
      <p:sp>
        <p:nvSpPr>
          <p:cNvPr id="49" name="object 32">
            <a:extLst>
              <a:ext uri="{FF2B5EF4-FFF2-40B4-BE49-F238E27FC236}">
                <a16:creationId xmlns:a16="http://schemas.microsoft.com/office/drawing/2014/main" id="{D79FA361-9509-4B9A-B765-356EF803F074}"/>
              </a:ext>
            </a:extLst>
          </p:cNvPr>
          <p:cNvSpPr txBox="1"/>
          <p:nvPr/>
        </p:nvSpPr>
        <p:spPr>
          <a:xfrm>
            <a:off x="3424140" y="4373869"/>
            <a:ext cx="3226102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Advisors Srl, Acmi, Alfa Acciai Spa, Ansag, Assobon,  Assocompositi, Consorzio per l’Italia,  Cnim, Cribis D&amp;B Srl,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Federcontribuenti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Ferrovie dello Stato SpA, Fs Sistemi Urbani,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Fias</a:t>
            </a:r>
            <a:r>
              <a:rPr lang="sv-SE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Fondazione Promozione </a:t>
            </a:r>
            <a:r>
              <a:rPr lang="it-IT"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Acciaio,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Interbau Srl,  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Istituto </a:t>
            </a:r>
            <a:r>
              <a:rPr lang="it-IT"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Italiano della </a:t>
            </a:r>
            <a:r>
              <a:rPr lang="it-IT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Saldatura,  Master Associazione,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M3S </a:t>
            </a:r>
            <a:r>
              <a:rPr lang="it-IT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 Pasini Metals Productions Sas,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Perazzi 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Srl, Proteus Srl, PSC Insurance Brokers srl,  </a:t>
            </a:r>
            <a:r>
              <a:rPr lang="it-IT"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Pile,</a:t>
            </a:r>
            <a:r>
              <a:rPr lang="it-IT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Unicmi,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Unicedil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Upiveb.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cs typeface="Roboto Condensed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:a16="http://schemas.microsoft.com/office/drawing/2014/main" id="{1A36CD5B-FA00-47C4-87E0-F9AEB668D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249002"/>
            <a:ext cx="1235912" cy="1059353"/>
          </a:xfrm>
          <a:prstGeom prst="rect">
            <a:avLst/>
          </a:prstGeom>
        </p:spPr>
      </p:pic>
      <p:sp>
        <p:nvSpPr>
          <p:cNvPr id="53" name="object 18">
            <a:extLst>
              <a:ext uri="{FF2B5EF4-FFF2-40B4-BE49-F238E27FC236}">
                <a16:creationId xmlns:a16="http://schemas.microsoft.com/office/drawing/2014/main" id="{9806C962-6436-41F1-8434-75F4CBA2D07E}"/>
              </a:ext>
            </a:extLst>
          </p:cNvPr>
          <p:cNvSpPr/>
          <p:nvPr/>
        </p:nvSpPr>
        <p:spPr>
          <a:xfrm>
            <a:off x="6914240" y="2133600"/>
            <a:ext cx="885190" cy="1235710"/>
          </a:xfrm>
          <a:custGeom>
            <a:avLst/>
            <a:gdLst/>
            <a:ahLst/>
            <a:cxnLst/>
            <a:rect l="l" t="t" r="r" b="b"/>
            <a:pathLst>
              <a:path w="885190" h="1235710">
                <a:moveTo>
                  <a:pt x="884593" y="0"/>
                </a:moveTo>
                <a:lnTo>
                  <a:pt x="0" y="0"/>
                </a:lnTo>
                <a:lnTo>
                  <a:pt x="0" y="214630"/>
                </a:lnTo>
                <a:lnTo>
                  <a:pt x="0" y="1235710"/>
                </a:lnTo>
                <a:lnTo>
                  <a:pt x="214083" y="1235710"/>
                </a:lnTo>
                <a:lnTo>
                  <a:pt x="214083" y="214630"/>
                </a:lnTo>
                <a:lnTo>
                  <a:pt x="884593" y="214630"/>
                </a:lnTo>
                <a:lnTo>
                  <a:pt x="884593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568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10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4868" y="1184211"/>
            <a:ext cx="18694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LE</a:t>
            </a:r>
            <a:r>
              <a:rPr spc="-320" dirty="0"/>
              <a:t> </a:t>
            </a:r>
            <a:r>
              <a:rPr lang="it-IT" spc="-320" dirty="0"/>
              <a:t> </a:t>
            </a:r>
            <a:r>
              <a:rPr spc="-190" dirty="0"/>
              <a:t>FILIERE</a:t>
            </a:r>
            <a:r>
              <a:rPr spc="-535" dirty="0"/>
              <a:t> 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380"/>
            <a:ext cx="11497310" cy="3471545"/>
            <a:chOff x="0" y="380"/>
            <a:chExt cx="11497310" cy="3471545"/>
          </a:xfrm>
        </p:grpSpPr>
        <p:sp>
          <p:nvSpPr>
            <p:cNvPr id="5" name="object 5"/>
            <p:cNvSpPr/>
            <p:nvPr/>
          </p:nvSpPr>
          <p:spPr>
            <a:xfrm>
              <a:off x="0" y="2870123"/>
              <a:ext cx="3952240" cy="0"/>
            </a:xfrm>
            <a:custGeom>
              <a:avLst/>
              <a:gdLst/>
              <a:ahLst/>
              <a:cxnLst/>
              <a:rect l="l" t="t" r="r" b="b"/>
              <a:pathLst>
                <a:path w="3952240">
                  <a:moveTo>
                    <a:pt x="0" y="0"/>
                  </a:moveTo>
                  <a:lnTo>
                    <a:pt x="1022426" y="0"/>
                  </a:lnTo>
                </a:path>
                <a:path w="3952240">
                  <a:moveTo>
                    <a:pt x="1236522" y="0"/>
                  </a:moveTo>
                  <a:lnTo>
                    <a:pt x="3952036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4483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242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605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605" y="214630"/>
                  </a:lnTo>
                  <a:lnTo>
                    <a:pt x="884605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0439" y="2870123"/>
              <a:ext cx="1565910" cy="0"/>
            </a:xfrm>
            <a:custGeom>
              <a:avLst/>
              <a:gdLst/>
              <a:ahLst/>
              <a:cxnLst/>
              <a:rect l="l" t="t" r="r" b="b"/>
              <a:pathLst>
                <a:path w="1565909">
                  <a:moveTo>
                    <a:pt x="0" y="0"/>
                  </a:moveTo>
                  <a:lnTo>
                    <a:pt x="1565808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54106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32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32" y="1236332"/>
                  </a:lnTo>
                  <a:lnTo>
                    <a:pt x="1236332" y="96951"/>
                  </a:lnTo>
                  <a:lnTo>
                    <a:pt x="1236332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2037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89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96" y="1235710"/>
                  </a:lnTo>
                  <a:lnTo>
                    <a:pt x="214096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70331" y="2870123"/>
              <a:ext cx="2779395" cy="0"/>
            </a:xfrm>
            <a:custGeom>
              <a:avLst/>
              <a:gdLst/>
              <a:ahLst/>
              <a:cxnLst/>
              <a:rect l="l" t="t" r="r" b="b"/>
              <a:pathLst>
                <a:path w="2779395">
                  <a:moveTo>
                    <a:pt x="0" y="0"/>
                  </a:moveTo>
                  <a:lnTo>
                    <a:pt x="2779014" y="0"/>
                  </a:lnTo>
                </a:path>
              </a:pathLst>
            </a:custGeom>
            <a:ln w="12700">
              <a:solidFill>
                <a:srgbClr val="2A23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5829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6247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51402" y="2235009"/>
              <a:ext cx="1236345" cy="1236345"/>
            </a:xfrm>
            <a:custGeom>
              <a:avLst/>
              <a:gdLst/>
              <a:ahLst/>
              <a:cxnLst/>
              <a:rect l="l" t="t" r="r" b="b"/>
              <a:pathLst>
                <a:path w="1236345" h="1236345">
                  <a:moveTo>
                    <a:pt x="1236345" y="0"/>
                  </a:moveTo>
                  <a:lnTo>
                    <a:pt x="0" y="0"/>
                  </a:lnTo>
                  <a:lnTo>
                    <a:pt x="0" y="96951"/>
                  </a:lnTo>
                  <a:lnTo>
                    <a:pt x="0" y="1236332"/>
                  </a:lnTo>
                  <a:lnTo>
                    <a:pt x="1236345" y="1236332"/>
                  </a:lnTo>
                  <a:lnTo>
                    <a:pt x="1236345" y="96951"/>
                  </a:lnTo>
                  <a:lnTo>
                    <a:pt x="1236345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49346" y="2117331"/>
              <a:ext cx="885190" cy="1235710"/>
            </a:xfrm>
            <a:custGeom>
              <a:avLst/>
              <a:gdLst/>
              <a:ahLst/>
              <a:cxnLst/>
              <a:rect l="l" t="t" r="r" b="b"/>
              <a:pathLst>
                <a:path w="885190" h="1235710">
                  <a:moveTo>
                    <a:pt x="884593" y="0"/>
                  </a:moveTo>
                  <a:lnTo>
                    <a:pt x="0" y="0"/>
                  </a:lnTo>
                  <a:lnTo>
                    <a:pt x="0" y="214630"/>
                  </a:lnTo>
                  <a:lnTo>
                    <a:pt x="0" y="1235710"/>
                  </a:lnTo>
                  <a:lnTo>
                    <a:pt x="214083" y="1235710"/>
                  </a:lnTo>
                  <a:lnTo>
                    <a:pt x="214083" y="214630"/>
                  </a:lnTo>
                  <a:lnTo>
                    <a:pt x="884593" y="214630"/>
                  </a:lnTo>
                  <a:lnTo>
                    <a:pt x="884593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7060" y="2479573"/>
              <a:ext cx="711200" cy="747395"/>
            </a:xfrm>
            <a:custGeom>
              <a:avLst/>
              <a:gdLst/>
              <a:ahLst/>
              <a:cxnLst/>
              <a:rect l="l" t="t" r="r" b="b"/>
              <a:pathLst>
                <a:path w="711200" h="747394">
                  <a:moveTo>
                    <a:pt x="237236" y="229400"/>
                  </a:moveTo>
                  <a:lnTo>
                    <a:pt x="235051" y="219049"/>
                  </a:lnTo>
                  <a:lnTo>
                    <a:pt x="234581" y="214541"/>
                  </a:lnTo>
                  <a:lnTo>
                    <a:pt x="234772" y="202285"/>
                  </a:lnTo>
                  <a:lnTo>
                    <a:pt x="229997" y="197243"/>
                  </a:lnTo>
                  <a:lnTo>
                    <a:pt x="217919" y="196938"/>
                  </a:lnTo>
                  <a:lnTo>
                    <a:pt x="212864" y="201676"/>
                  </a:lnTo>
                  <a:lnTo>
                    <a:pt x="212674" y="216065"/>
                  </a:lnTo>
                  <a:lnTo>
                    <a:pt x="213309" y="222097"/>
                  </a:lnTo>
                  <a:lnTo>
                    <a:pt x="215798" y="233946"/>
                  </a:lnTo>
                  <a:lnTo>
                    <a:pt x="221627" y="237705"/>
                  </a:lnTo>
                  <a:lnTo>
                    <a:pt x="233451" y="235216"/>
                  </a:lnTo>
                  <a:lnTo>
                    <a:pt x="237236" y="229400"/>
                  </a:lnTo>
                  <a:close/>
                </a:path>
                <a:path w="711200" h="747394">
                  <a:moveTo>
                    <a:pt x="267792" y="142227"/>
                  </a:moveTo>
                  <a:lnTo>
                    <a:pt x="267436" y="135293"/>
                  </a:lnTo>
                  <a:lnTo>
                    <a:pt x="258457" y="127177"/>
                  </a:lnTo>
                  <a:lnTo>
                    <a:pt x="251523" y="127546"/>
                  </a:lnTo>
                  <a:lnTo>
                    <a:pt x="243090" y="136893"/>
                  </a:lnTo>
                  <a:lnTo>
                    <a:pt x="239052" y="141846"/>
                  </a:lnTo>
                  <a:lnTo>
                    <a:pt x="231940" y="151688"/>
                  </a:lnTo>
                  <a:lnTo>
                    <a:pt x="233032" y="158534"/>
                  </a:lnTo>
                  <a:lnTo>
                    <a:pt x="242836" y="165633"/>
                  </a:lnTo>
                  <a:lnTo>
                    <a:pt x="249682" y="164541"/>
                  </a:lnTo>
                  <a:lnTo>
                    <a:pt x="256349" y="155333"/>
                  </a:lnTo>
                  <a:lnTo>
                    <a:pt x="259880" y="150977"/>
                  </a:lnTo>
                  <a:lnTo>
                    <a:pt x="267792" y="142227"/>
                  </a:lnTo>
                  <a:close/>
                </a:path>
                <a:path w="711200" h="747394">
                  <a:moveTo>
                    <a:pt x="279933" y="291185"/>
                  </a:moveTo>
                  <a:lnTo>
                    <a:pt x="279374" y="284264"/>
                  </a:lnTo>
                  <a:lnTo>
                    <a:pt x="270344" y="276567"/>
                  </a:lnTo>
                  <a:lnTo>
                    <a:pt x="266217" y="272707"/>
                  </a:lnTo>
                  <a:lnTo>
                    <a:pt x="258305" y="264541"/>
                  </a:lnTo>
                  <a:lnTo>
                    <a:pt x="251371" y="264426"/>
                  </a:lnTo>
                  <a:lnTo>
                    <a:pt x="242671" y="272846"/>
                  </a:lnTo>
                  <a:lnTo>
                    <a:pt x="242570" y="279781"/>
                  </a:lnTo>
                  <a:lnTo>
                    <a:pt x="250964" y="288455"/>
                  </a:lnTo>
                  <a:lnTo>
                    <a:pt x="255600" y="292785"/>
                  </a:lnTo>
                  <a:lnTo>
                    <a:pt x="265163" y="300926"/>
                  </a:lnTo>
                  <a:lnTo>
                    <a:pt x="272072" y="300393"/>
                  </a:lnTo>
                  <a:lnTo>
                    <a:pt x="279933" y="291185"/>
                  </a:lnTo>
                  <a:close/>
                </a:path>
                <a:path w="711200" h="747394">
                  <a:moveTo>
                    <a:pt x="320852" y="96253"/>
                  </a:moveTo>
                  <a:lnTo>
                    <a:pt x="314858" y="85737"/>
                  </a:lnTo>
                  <a:lnTo>
                    <a:pt x="308165" y="83908"/>
                  </a:lnTo>
                  <a:lnTo>
                    <a:pt x="299745" y="88709"/>
                  </a:lnTo>
                  <a:lnTo>
                    <a:pt x="289839" y="95211"/>
                  </a:lnTo>
                  <a:lnTo>
                    <a:pt x="288429" y="102006"/>
                  </a:lnTo>
                  <a:lnTo>
                    <a:pt x="295071" y="112128"/>
                  </a:lnTo>
                  <a:lnTo>
                    <a:pt x="301853" y="113525"/>
                  </a:lnTo>
                  <a:lnTo>
                    <a:pt x="311086" y="107467"/>
                  </a:lnTo>
                  <a:lnTo>
                    <a:pt x="319011" y="102933"/>
                  </a:lnTo>
                  <a:lnTo>
                    <a:pt x="320852" y="96253"/>
                  </a:lnTo>
                  <a:close/>
                </a:path>
                <a:path w="711200" h="747394">
                  <a:moveTo>
                    <a:pt x="345084" y="329882"/>
                  </a:moveTo>
                  <a:lnTo>
                    <a:pt x="342925" y="323291"/>
                  </a:lnTo>
                  <a:lnTo>
                    <a:pt x="327050" y="315125"/>
                  </a:lnTo>
                  <a:lnTo>
                    <a:pt x="316865" y="309448"/>
                  </a:lnTo>
                  <a:lnTo>
                    <a:pt x="310197" y="311353"/>
                  </a:lnTo>
                  <a:lnTo>
                    <a:pt x="304317" y="321919"/>
                  </a:lnTo>
                  <a:lnTo>
                    <a:pt x="306209" y="328599"/>
                  </a:lnTo>
                  <a:lnTo>
                    <a:pt x="322084" y="337286"/>
                  </a:lnTo>
                  <a:lnTo>
                    <a:pt x="332994" y="342811"/>
                  </a:lnTo>
                  <a:lnTo>
                    <a:pt x="339598" y="340702"/>
                  </a:lnTo>
                  <a:lnTo>
                    <a:pt x="345084" y="329882"/>
                  </a:lnTo>
                  <a:close/>
                </a:path>
                <a:path w="711200" h="747394">
                  <a:moveTo>
                    <a:pt x="374154" y="664794"/>
                  </a:moveTo>
                  <a:lnTo>
                    <a:pt x="366445" y="655472"/>
                  </a:lnTo>
                  <a:lnTo>
                    <a:pt x="359537" y="654812"/>
                  </a:lnTo>
                  <a:lnTo>
                    <a:pt x="343585" y="667524"/>
                  </a:lnTo>
                  <a:lnTo>
                    <a:pt x="342646" y="674395"/>
                  </a:lnTo>
                  <a:lnTo>
                    <a:pt x="349961" y="684047"/>
                  </a:lnTo>
                  <a:lnTo>
                    <a:pt x="356831" y="684961"/>
                  </a:lnTo>
                  <a:lnTo>
                    <a:pt x="364401" y="679221"/>
                  </a:lnTo>
                  <a:lnTo>
                    <a:pt x="373494" y="671703"/>
                  </a:lnTo>
                  <a:lnTo>
                    <a:pt x="374154" y="664794"/>
                  </a:lnTo>
                  <a:close/>
                </a:path>
                <a:path w="711200" h="747394">
                  <a:moveTo>
                    <a:pt x="413651" y="366712"/>
                  </a:moveTo>
                  <a:lnTo>
                    <a:pt x="412178" y="359930"/>
                  </a:lnTo>
                  <a:lnTo>
                    <a:pt x="396760" y="350202"/>
                  </a:lnTo>
                  <a:lnTo>
                    <a:pt x="386016" y="344131"/>
                  </a:lnTo>
                  <a:lnTo>
                    <a:pt x="379323" y="345986"/>
                  </a:lnTo>
                  <a:lnTo>
                    <a:pt x="373380" y="356527"/>
                  </a:lnTo>
                  <a:lnTo>
                    <a:pt x="375234" y="363207"/>
                  </a:lnTo>
                  <a:lnTo>
                    <a:pt x="390563" y="372059"/>
                  </a:lnTo>
                  <a:lnTo>
                    <a:pt x="400278" y="378320"/>
                  </a:lnTo>
                  <a:lnTo>
                    <a:pt x="407073" y="376910"/>
                  </a:lnTo>
                  <a:lnTo>
                    <a:pt x="413651" y="366712"/>
                  </a:lnTo>
                  <a:close/>
                </a:path>
                <a:path w="711200" h="747394">
                  <a:moveTo>
                    <a:pt x="429323" y="615213"/>
                  </a:moveTo>
                  <a:lnTo>
                    <a:pt x="428777" y="608304"/>
                  </a:lnTo>
                  <a:lnTo>
                    <a:pt x="419569" y="600456"/>
                  </a:lnTo>
                  <a:lnTo>
                    <a:pt x="412648" y="601014"/>
                  </a:lnTo>
                  <a:lnTo>
                    <a:pt x="393052" y="623049"/>
                  </a:lnTo>
                  <a:lnTo>
                    <a:pt x="393306" y="629970"/>
                  </a:lnTo>
                  <a:lnTo>
                    <a:pt x="402170" y="638187"/>
                  </a:lnTo>
                  <a:lnTo>
                    <a:pt x="409105" y="637959"/>
                  </a:lnTo>
                  <a:lnTo>
                    <a:pt x="421513" y="624382"/>
                  </a:lnTo>
                  <a:lnTo>
                    <a:pt x="429323" y="615213"/>
                  </a:lnTo>
                  <a:close/>
                </a:path>
                <a:path w="711200" h="747394">
                  <a:moveTo>
                    <a:pt x="469595" y="417372"/>
                  </a:moveTo>
                  <a:lnTo>
                    <a:pt x="462826" y="407123"/>
                  </a:lnTo>
                  <a:lnTo>
                    <a:pt x="458927" y="401993"/>
                  </a:lnTo>
                  <a:lnTo>
                    <a:pt x="450735" y="392430"/>
                  </a:lnTo>
                  <a:lnTo>
                    <a:pt x="443826" y="391909"/>
                  </a:lnTo>
                  <a:lnTo>
                    <a:pt x="434632" y="399783"/>
                  </a:lnTo>
                  <a:lnTo>
                    <a:pt x="434111" y="406704"/>
                  </a:lnTo>
                  <a:lnTo>
                    <a:pt x="441706" y="415556"/>
                  </a:lnTo>
                  <a:lnTo>
                    <a:pt x="445058" y="419976"/>
                  </a:lnTo>
                  <a:lnTo>
                    <a:pt x="451319" y="429450"/>
                  </a:lnTo>
                  <a:lnTo>
                    <a:pt x="458114" y="430834"/>
                  </a:lnTo>
                  <a:lnTo>
                    <a:pt x="468210" y="424167"/>
                  </a:lnTo>
                  <a:lnTo>
                    <a:pt x="469595" y="417372"/>
                  </a:lnTo>
                  <a:close/>
                </a:path>
                <a:path w="711200" h="747394">
                  <a:moveTo>
                    <a:pt x="472440" y="547852"/>
                  </a:moveTo>
                  <a:lnTo>
                    <a:pt x="470141" y="541312"/>
                  </a:lnTo>
                  <a:lnTo>
                    <a:pt x="459219" y="536079"/>
                  </a:lnTo>
                  <a:lnTo>
                    <a:pt x="452678" y="538391"/>
                  </a:lnTo>
                  <a:lnTo>
                    <a:pt x="447700" y="548805"/>
                  </a:lnTo>
                  <a:lnTo>
                    <a:pt x="439115" y="564159"/>
                  </a:lnTo>
                  <a:lnTo>
                    <a:pt x="440918" y="570852"/>
                  </a:lnTo>
                  <a:lnTo>
                    <a:pt x="451408" y="576872"/>
                  </a:lnTo>
                  <a:lnTo>
                    <a:pt x="458101" y="575081"/>
                  </a:lnTo>
                  <a:lnTo>
                    <a:pt x="464299" y="564311"/>
                  </a:lnTo>
                  <a:lnTo>
                    <a:pt x="467233" y="558761"/>
                  </a:lnTo>
                  <a:lnTo>
                    <a:pt x="472440" y="547852"/>
                  </a:lnTo>
                  <a:close/>
                </a:path>
                <a:path w="711200" h="747394">
                  <a:moveTo>
                    <a:pt x="487603" y="485521"/>
                  </a:moveTo>
                  <a:lnTo>
                    <a:pt x="487502" y="476084"/>
                  </a:lnTo>
                  <a:lnTo>
                    <a:pt x="486879" y="467106"/>
                  </a:lnTo>
                  <a:lnTo>
                    <a:pt x="481634" y="462559"/>
                  </a:lnTo>
                  <a:lnTo>
                    <a:pt x="469569" y="463410"/>
                  </a:lnTo>
                  <a:lnTo>
                    <a:pt x="465023" y="468642"/>
                  </a:lnTo>
                  <a:lnTo>
                    <a:pt x="465709" y="484936"/>
                  </a:lnTo>
                  <a:lnTo>
                    <a:pt x="464870" y="496887"/>
                  </a:lnTo>
                  <a:lnTo>
                    <a:pt x="469366" y="502170"/>
                  </a:lnTo>
                  <a:lnTo>
                    <a:pt x="481418" y="503135"/>
                  </a:lnTo>
                  <a:lnTo>
                    <a:pt x="486702" y="498640"/>
                  </a:lnTo>
                  <a:lnTo>
                    <a:pt x="487603" y="485521"/>
                  </a:lnTo>
                  <a:close/>
                </a:path>
                <a:path w="711200" h="747394">
                  <a:moveTo>
                    <a:pt x="711111" y="497674"/>
                  </a:moveTo>
                  <a:lnTo>
                    <a:pt x="707123" y="458482"/>
                  </a:lnTo>
                  <a:lnTo>
                    <a:pt x="697585" y="421576"/>
                  </a:lnTo>
                  <a:lnTo>
                    <a:pt x="661073" y="355714"/>
                  </a:lnTo>
                  <a:lnTo>
                    <a:pt x="633691" y="327266"/>
                  </a:lnTo>
                  <a:lnTo>
                    <a:pt x="599960" y="302171"/>
                  </a:lnTo>
                  <a:lnTo>
                    <a:pt x="559676" y="280670"/>
                  </a:lnTo>
                  <a:lnTo>
                    <a:pt x="512648" y="263042"/>
                  </a:lnTo>
                  <a:lnTo>
                    <a:pt x="458635" y="244195"/>
                  </a:lnTo>
                  <a:lnTo>
                    <a:pt x="408216" y="220497"/>
                  </a:lnTo>
                  <a:lnTo>
                    <a:pt x="370332" y="192290"/>
                  </a:lnTo>
                  <a:lnTo>
                    <a:pt x="353936" y="159893"/>
                  </a:lnTo>
                  <a:lnTo>
                    <a:pt x="361429" y="131241"/>
                  </a:lnTo>
                  <a:lnTo>
                    <a:pt x="361734" y="130873"/>
                  </a:lnTo>
                  <a:lnTo>
                    <a:pt x="388099" y="100266"/>
                  </a:lnTo>
                  <a:lnTo>
                    <a:pt x="433806" y="67094"/>
                  </a:lnTo>
                  <a:lnTo>
                    <a:pt x="498462" y="31826"/>
                  </a:lnTo>
                  <a:lnTo>
                    <a:pt x="506361" y="23634"/>
                  </a:lnTo>
                  <a:lnTo>
                    <a:pt x="506501" y="21894"/>
                  </a:lnTo>
                  <a:lnTo>
                    <a:pt x="507276" y="13055"/>
                  </a:lnTo>
                  <a:lnTo>
                    <a:pt x="502043" y="3911"/>
                  </a:lnTo>
                  <a:lnTo>
                    <a:pt x="491528" y="0"/>
                  </a:lnTo>
                  <a:lnTo>
                    <a:pt x="412115" y="0"/>
                  </a:lnTo>
                  <a:lnTo>
                    <a:pt x="372478" y="9258"/>
                  </a:lnTo>
                  <a:lnTo>
                    <a:pt x="320675" y="36182"/>
                  </a:lnTo>
                  <a:lnTo>
                    <a:pt x="199796" y="109740"/>
                  </a:lnTo>
                  <a:lnTo>
                    <a:pt x="150710" y="147916"/>
                  </a:lnTo>
                  <a:lnTo>
                    <a:pt x="115366" y="185445"/>
                  </a:lnTo>
                  <a:lnTo>
                    <a:pt x="93827" y="222224"/>
                  </a:lnTo>
                  <a:lnTo>
                    <a:pt x="86182" y="258178"/>
                  </a:lnTo>
                  <a:lnTo>
                    <a:pt x="90716" y="287921"/>
                  </a:lnTo>
                  <a:lnTo>
                    <a:pt x="105473" y="316280"/>
                  </a:lnTo>
                  <a:lnTo>
                    <a:pt x="130378" y="343154"/>
                  </a:lnTo>
                  <a:lnTo>
                    <a:pt x="197104" y="391299"/>
                  </a:lnTo>
                  <a:lnTo>
                    <a:pt x="219862" y="415404"/>
                  </a:lnTo>
                  <a:lnTo>
                    <a:pt x="233565" y="440677"/>
                  </a:lnTo>
                  <a:lnTo>
                    <a:pt x="238150" y="467042"/>
                  </a:lnTo>
                  <a:lnTo>
                    <a:pt x="228498" y="508355"/>
                  </a:lnTo>
                  <a:lnTo>
                    <a:pt x="202882" y="549427"/>
                  </a:lnTo>
                  <a:lnTo>
                    <a:pt x="166306" y="588848"/>
                  </a:lnTo>
                  <a:lnTo>
                    <a:pt x="123774" y="625233"/>
                  </a:lnTo>
                  <a:lnTo>
                    <a:pt x="80302" y="657174"/>
                  </a:lnTo>
                  <a:lnTo>
                    <a:pt x="40906" y="683285"/>
                  </a:lnTo>
                  <a:lnTo>
                    <a:pt x="10579" y="702157"/>
                  </a:lnTo>
                  <a:lnTo>
                    <a:pt x="533" y="714451"/>
                  </a:lnTo>
                  <a:lnTo>
                    <a:pt x="0" y="729361"/>
                  </a:lnTo>
                  <a:lnTo>
                    <a:pt x="7632" y="741934"/>
                  </a:lnTo>
                  <a:lnTo>
                    <a:pt x="22123" y="747217"/>
                  </a:lnTo>
                  <a:lnTo>
                    <a:pt x="353314" y="747217"/>
                  </a:lnTo>
                  <a:lnTo>
                    <a:pt x="358216" y="742315"/>
                  </a:lnTo>
                  <a:lnTo>
                    <a:pt x="358216" y="730224"/>
                  </a:lnTo>
                  <a:lnTo>
                    <a:pt x="353314" y="725322"/>
                  </a:lnTo>
                  <a:lnTo>
                    <a:pt x="96227" y="725322"/>
                  </a:lnTo>
                  <a:lnTo>
                    <a:pt x="105384" y="725309"/>
                  </a:lnTo>
                  <a:lnTo>
                    <a:pt x="147002" y="696518"/>
                  </a:lnTo>
                  <a:lnTo>
                    <a:pt x="185432" y="666775"/>
                  </a:lnTo>
                  <a:lnTo>
                    <a:pt x="220052" y="636282"/>
                  </a:lnTo>
                  <a:lnTo>
                    <a:pt x="250190" y="605231"/>
                  </a:lnTo>
                  <a:lnTo>
                    <a:pt x="275234" y="573824"/>
                  </a:lnTo>
                  <a:lnTo>
                    <a:pt x="307492" y="510654"/>
                  </a:lnTo>
                  <a:lnTo>
                    <a:pt x="313436" y="479272"/>
                  </a:lnTo>
                  <a:lnTo>
                    <a:pt x="311734" y="448284"/>
                  </a:lnTo>
                  <a:lnTo>
                    <a:pt x="301764" y="417893"/>
                  </a:lnTo>
                  <a:lnTo>
                    <a:pt x="291198" y="401320"/>
                  </a:lnTo>
                  <a:lnTo>
                    <a:pt x="291198" y="476275"/>
                  </a:lnTo>
                  <a:lnTo>
                    <a:pt x="285470" y="508495"/>
                  </a:lnTo>
                  <a:lnTo>
                    <a:pt x="249618" y="573303"/>
                  </a:lnTo>
                  <a:lnTo>
                    <a:pt x="221589" y="605256"/>
                  </a:lnTo>
                  <a:lnTo>
                    <a:pt x="188036" y="636727"/>
                  </a:lnTo>
                  <a:lnTo>
                    <a:pt x="150025" y="667397"/>
                  </a:lnTo>
                  <a:lnTo>
                    <a:pt x="108534" y="697014"/>
                  </a:lnTo>
                  <a:lnTo>
                    <a:pt x="64592" y="725322"/>
                  </a:lnTo>
                  <a:lnTo>
                    <a:pt x="21945" y="725309"/>
                  </a:lnTo>
                  <a:lnTo>
                    <a:pt x="21704" y="725170"/>
                  </a:lnTo>
                  <a:lnTo>
                    <a:pt x="21094" y="724293"/>
                  </a:lnTo>
                  <a:lnTo>
                    <a:pt x="21018" y="721423"/>
                  </a:lnTo>
                  <a:lnTo>
                    <a:pt x="61569" y="695896"/>
                  </a:lnTo>
                  <a:lnTo>
                    <a:pt x="102311" y="668324"/>
                  </a:lnTo>
                  <a:lnTo>
                    <a:pt x="142240" y="638479"/>
                  </a:lnTo>
                  <a:lnTo>
                    <a:pt x="179349" y="606691"/>
                  </a:lnTo>
                  <a:lnTo>
                    <a:pt x="211721" y="573239"/>
                  </a:lnTo>
                  <a:lnTo>
                    <a:pt x="237223" y="538657"/>
                  </a:lnTo>
                  <a:lnTo>
                    <a:pt x="254012" y="503123"/>
                  </a:lnTo>
                  <a:lnTo>
                    <a:pt x="260032" y="467042"/>
                  </a:lnTo>
                  <a:lnTo>
                    <a:pt x="254787" y="434924"/>
                  </a:lnTo>
                  <a:lnTo>
                    <a:pt x="239115" y="404596"/>
                  </a:lnTo>
                  <a:lnTo>
                    <a:pt x="213093" y="376186"/>
                  </a:lnTo>
                  <a:lnTo>
                    <a:pt x="176784" y="349783"/>
                  </a:lnTo>
                  <a:lnTo>
                    <a:pt x="133565" y="316103"/>
                  </a:lnTo>
                  <a:lnTo>
                    <a:pt x="110959" y="279222"/>
                  </a:lnTo>
                  <a:lnTo>
                    <a:pt x="111315" y="238531"/>
                  </a:lnTo>
                  <a:lnTo>
                    <a:pt x="137007" y="193408"/>
                  </a:lnTo>
                  <a:lnTo>
                    <a:pt x="125209" y="239166"/>
                  </a:lnTo>
                  <a:lnTo>
                    <a:pt x="134023" y="280162"/>
                  </a:lnTo>
                  <a:lnTo>
                    <a:pt x="159956" y="316357"/>
                  </a:lnTo>
                  <a:lnTo>
                    <a:pt x="199529" y="347649"/>
                  </a:lnTo>
                  <a:lnTo>
                    <a:pt x="203885" y="350431"/>
                  </a:lnTo>
                  <a:lnTo>
                    <a:pt x="205232" y="351167"/>
                  </a:lnTo>
                  <a:lnTo>
                    <a:pt x="209778" y="354063"/>
                  </a:lnTo>
                  <a:lnTo>
                    <a:pt x="247777" y="383120"/>
                  </a:lnTo>
                  <a:lnTo>
                    <a:pt x="273342" y="413334"/>
                  </a:lnTo>
                  <a:lnTo>
                    <a:pt x="287489" y="444474"/>
                  </a:lnTo>
                  <a:lnTo>
                    <a:pt x="291198" y="476275"/>
                  </a:lnTo>
                  <a:lnTo>
                    <a:pt x="291198" y="401320"/>
                  </a:lnTo>
                  <a:lnTo>
                    <a:pt x="282879" y="388251"/>
                  </a:lnTo>
                  <a:lnTo>
                    <a:pt x="254457" y="359587"/>
                  </a:lnTo>
                  <a:lnTo>
                    <a:pt x="215861" y="332054"/>
                  </a:lnTo>
                  <a:lnTo>
                    <a:pt x="175006" y="300355"/>
                  </a:lnTo>
                  <a:lnTo>
                    <a:pt x="152946" y="267665"/>
                  </a:lnTo>
                  <a:lnTo>
                    <a:pt x="147866" y="234213"/>
                  </a:lnTo>
                  <a:lnTo>
                    <a:pt x="158000" y="200266"/>
                  </a:lnTo>
                  <a:lnTo>
                    <a:pt x="181546" y="166065"/>
                  </a:lnTo>
                  <a:lnTo>
                    <a:pt x="216725" y="131838"/>
                  </a:lnTo>
                  <a:lnTo>
                    <a:pt x="261759" y="97828"/>
                  </a:lnTo>
                  <a:lnTo>
                    <a:pt x="325107" y="58762"/>
                  </a:lnTo>
                  <a:lnTo>
                    <a:pt x="382092" y="28917"/>
                  </a:lnTo>
                  <a:lnTo>
                    <a:pt x="412115" y="21894"/>
                  </a:lnTo>
                  <a:lnTo>
                    <a:pt x="441159" y="21894"/>
                  </a:lnTo>
                  <a:lnTo>
                    <a:pt x="404037" y="43484"/>
                  </a:lnTo>
                  <a:lnTo>
                    <a:pt x="365975" y="70243"/>
                  </a:lnTo>
                  <a:lnTo>
                    <a:pt x="332524" y="101485"/>
                  </a:lnTo>
                  <a:lnTo>
                    <a:pt x="309219" y="136525"/>
                  </a:lnTo>
                  <a:lnTo>
                    <a:pt x="301637" y="174675"/>
                  </a:lnTo>
                  <a:lnTo>
                    <a:pt x="305066" y="193344"/>
                  </a:lnTo>
                  <a:lnTo>
                    <a:pt x="326339" y="228904"/>
                  </a:lnTo>
                  <a:lnTo>
                    <a:pt x="368211" y="262750"/>
                  </a:lnTo>
                  <a:lnTo>
                    <a:pt x="433019" y="295021"/>
                  </a:lnTo>
                  <a:lnTo>
                    <a:pt x="473506" y="310121"/>
                  </a:lnTo>
                  <a:lnTo>
                    <a:pt x="527977" y="333286"/>
                  </a:lnTo>
                  <a:lnTo>
                    <a:pt x="571512" y="361746"/>
                  </a:lnTo>
                  <a:lnTo>
                    <a:pt x="604024" y="395452"/>
                  </a:lnTo>
                  <a:lnTo>
                    <a:pt x="625449" y="434301"/>
                  </a:lnTo>
                  <a:lnTo>
                    <a:pt x="635711" y="478231"/>
                  </a:lnTo>
                  <a:lnTo>
                    <a:pt x="636320" y="484251"/>
                  </a:lnTo>
                  <a:lnTo>
                    <a:pt x="641667" y="488632"/>
                  </a:lnTo>
                  <a:lnTo>
                    <a:pt x="653707" y="487426"/>
                  </a:lnTo>
                  <a:lnTo>
                    <a:pt x="658101" y="482066"/>
                  </a:lnTo>
                  <a:lnTo>
                    <a:pt x="657504" y="476046"/>
                  </a:lnTo>
                  <a:lnTo>
                    <a:pt x="648919" y="434708"/>
                  </a:lnTo>
                  <a:lnTo>
                    <a:pt x="631913" y="397383"/>
                  </a:lnTo>
                  <a:lnTo>
                    <a:pt x="606526" y="364147"/>
                  </a:lnTo>
                  <a:lnTo>
                    <a:pt x="572820" y="335038"/>
                  </a:lnTo>
                  <a:lnTo>
                    <a:pt x="530821" y="310121"/>
                  </a:lnTo>
                  <a:lnTo>
                    <a:pt x="480580" y="289407"/>
                  </a:lnTo>
                  <a:lnTo>
                    <a:pt x="413918" y="262636"/>
                  </a:lnTo>
                  <a:lnTo>
                    <a:pt x="365150" y="234124"/>
                  </a:lnTo>
                  <a:lnTo>
                    <a:pt x="334822" y="204279"/>
                  </a:lnTo>
                  <a:lnTo>
                    <a:pt x="323494" y="173507"/>
                  </a:lnTo>
                  <a:lnTo>
                    <a:pt x="324091" y="162166"/>
                  </a:lnTo>
                  <a:lnTo>
                    <a:pt x="326872" y="151231"/>
                  </a:lnTo>
                  <a:lnTo>
                    <a:pt x="331406" y="140779"/>
                  </a:lnTo>
                  <a:lnTo>
                    <a:pt x="337286" y="130873"/>
                  </a:lnTo>
                  <a:lnTo>
                    <a:pt x="332714" y="168071"/>
                  </a:lnTo>
                  <a:lnTo>
                    <a:pt x="348221" y="200266"/>
                  </a:lnTo>
                  <a:lnTo>
                    <a:pt x="378561" y="227711"/>
                  </a:lnTo>
                  <a:lnTo>
                    <a:pt x="418490" y="250634"/>
                  </a:lnTo>
                  <a:lnTo>
                    <a:pt x="462775" y="269303"/>
                  </a:lnTo>
                  <a:lnTo>
                    <a:pt x="506171" y="283959"/>
                  </a:lnTo>
                  <a:lnTo>
                    <a:pt x="563333" y="306590"/>
                  </a:lnTo>
                  <a:lnTo>
                    <a:pt x="609968" y="335838"/>
                  </a:lnTo>
                  <a:lnTo>
                    <a:pt x="645922" y="371602"/>
                  </a:lnTo>
                  <a:lnTo>
                    <a:pt x="671055" y="413740"/>
                  </a:lnTo>
                  <a:lnTo>
                    <a:pt x="686015" y="466432"/>
                  </a:lnTo>
                  <a:lnTo>
                    <a:pt x="688644" y="520903"/>
                  </a:lnTo>
                  <a:lnTo>
                    <a:pt x="681913" y="574802"/>
                  </a:lnTo>
                  <a:lnTo>
                    <a:pt x="668794" y="625741"/>
                  </a:lnTo>
                  <a:lnTo>
                    <a:pt x="652259" y="671372"/>
                  </a:lnTo>
                  <a:lnTo>
                    <a:pt x="635317" y="709295"/>
                  </a:lnTo>
                  <a:lnTo>
                    <a:pt x="611568" y="725322"/>
                  </a:lnTo>
                  <a:lnTo>
                    <a:pt x="576122" y="725322"/>
                  </a:lnTo>
                  <a:lnTo>
                    <a:pt x="603478" y="680059"/>
                  </a:lnTo>
                  <a:lnTo>
                    <a:pt x="627418" y="631418"/>
                  </a:lnTo>
                  <a:lnTo>
                    <a:pt x="645820" y="580783"/>
                  </a:lnTo>
                  <a:lnTo>
                    <a:pt x="656615" y="529551"/>
                  </a:lnTo>
                  <a:lnTo>
                    <a:pt x="657352" y="523557"/>
                  </a:lnTo>
                  <a:lnTo>
                    <a:pt x="653084" y="518096"/>
                  </a:lnTo>
                  <a:lnTo>
                    <a:pt x="641096" y="516623"/>
                  </a:lnTo>
                  <a:lnTo>
                    <a:pt x="635622" y="520877"/>
                  </a:lnTo>
                  <a:lnTo>
                    <a:pt x="634885" y="526884"/>
                  </a:lnTo>
                  <a:lnTo>
                    <a:pt x="628815" y="559257"/>
                  </a:lnTo>
                  <a:lnTo>
                    <a:pt x="614781" y="604024"/>
                  </a:lnTo>
                  <a:lnTo>
                    <a:pt x="589508" y="659828"/>
                  </a:lnTo>
                  <a:lnTo>
                    <a:pt x="549706" y="725322"/>
                  </a:lnTo>
                  <a:lnTo>
                    <a:pt x="392303" y="725322"/>
                  </a:lnTo>
                  <a:lnTo>
                    <a:pt x="387400" y="730224"/>
                  </a:lnTo>
                  <a:lnTo>
                    <a:pt x="387400" y="742315"/>
                  </a:lnTo>
                  <a:lnTo>
                    <a:pt x="392303" y="747217"/>
                  </a:lnTo>
                  <a:lnTo>
                    <a:pt x="611568" y="747217"/>
                  </a:lnTo>
                  <a:lnTo>
                    <a:pt x="624878" y="745248"/>
                  </a:lnTo>
                  <a:lnTo>
                    <a:pt x="655002" y="718870"/>
                  </a:lnTo>
                  <a:lnTo>
                    <a:pt x="675690" y="672147"/>
                  </a:lnTo>
                  <a:lnTo>
                    <a:pt x="691845" y="626402"/>
                  </a:lnTo>
                  <a:lnTo>
                    <a:pt x="703275" y="581888"/>
                  </a:lnTo>
                  <a:lnTo>
                    <a:pt x="709764" y="538899"/>
                  </a:lnTo>
                  <a:lnTo>
                    <a:pt x="711111" y="497674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35354" y="2585288"/>
              <a:ext cx="133019" cy="1330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58240" y="2511704"/>
              <a:ext cx="687705" cy="683895"/>
            </a:xfrm>
            <a:custGeom>
              <a:avLst/>
              <a:gdLst/>
              <a:ahLst/>
              <a:cxnLst/>
              <a:rect l="l" t="t" r="r" b="b"/>
              <a:pathLst>
                <a:path w="687704" h="683894">
                  <a:moveTo>
                    <a:pt x="22161" y="661098"/>
                  </a:moveTo>
                  <a:lnTo>
                    <a:pt x="0" y="661098"/>
                  </a:lnTo>
                  <a:lnTo>
                    <a:pt x="0" y="683272"/>
                  </a:lnTo>
                  <a:lnTo>
                    <a:pt x="22161" y="683272"/>
                  </a:lnTo>
                  <a:lnTo>
                    <a:pt x="22161" y="661098"/>
                  </a:lnTo>
                  <a:close/>
                </a:path>
                <a:path w="687704" h="683894">
                  <a:moveTo>
                    <a:pt x="266039" y="616750"/>
                  </a:moveTo>
                  <a:lnTo>
                    <a:pt x="221703" y="616750"/>
                  </a:lnTo>
                  <a:lnTo>
                    <a:pt x="221703" y="638924"/>
                  </a:lnTo>
                  <a:lnTo>
                    <a:pt x="266039" y="638924"/>
                  </a:lnTo>
                  <a:lnTo>
                    <a:pt x="266039" y="616750"/>
                  </a:lnTo>
                  <a:close/>
                </a:path>
                <a:path w="687704" h="683894">
                  <a:moveTo>
                    <a:pt x="266039" y="572414"/>
                  </a:moveTo>
                  <a:lnTo>
                    <a:pt x="221703" y="572414"/>
                  </a:lnTo>
                  <a:lnTo>
                    <a:pt x="221703" y="594588"/>
                  </a:lnTo>
                  <a:lnTo>
                    <a:pt x="266039" y="594588"/>
                  </a:lnTo>
                  <a:lnTo>
                    <a:pt x="266039" y="572414"/>
                  </a:lnTo>
                  <a:close/>
                </a:path>
                <a:path w="687704" h="683894">
                  <a:moveTo>
                    <a:pt x="288201" y="350710"/>
                  </a:moveTo>
                  <a:lnTo>
                    <a:pt x="266039" y="350710"/>
                  </a:lnTo>
                  <a:lnTo>
                    <a:pt x="266039" y="372884"/>
                  </a:lnTo>
                  <a:lnTo>
                    <a:pt x="288201" y="372884"/>
                  </a:lnTo>
                  <a:lnTo>
                    <a:pt x="288201" y="350710"/>
                  </a:lnTo>
                  <a:close/>
                </a:path>
                <a:path w="687704" h="683894">
                  <a:moveTo>
                    <a:pt x="332536" y="350710"/>
                  </a:moveTo>
                  <a:lnTo>
                    <a:pt x="310375" y="350710"/>
                  </a:lnTo>
                  <a:lnTo>
                    <a:pt x="310375" y="372884"/>
                  </a:lnTo>
                  <a:lnTo>
                    <a:pt x="332536" y="372884"/>
                  </a:lnTo>
                  <a:lnTo>
                    <a:pt x="332536" y="350710"/>
                  </a:lnTo>
                  <a:close/>
                </a:path>
                <a:path w="687704" h="683894">
                  <a:moveTo>
                    <a:pt x="376885" y="350710"/>
                  </a:moveTo>
                  <a:lnTo>
                    <a:pt x="354711" y="350710"/>
                  </a:lnTo>
                  <a:lnTo>
                    <a:pt x="354711" y="372884"/>
                  </a:lnTo>
                  <a:lnTo>
                    <a:pt x="376885" y="372884"/>
                  </a:lnTo>
                  <a:lnTo>
                    <a:pt x="376885" y="350710"/>
                  </a:lnTo>
                  <a:close/>
                </a:path>
                <a:path w="687704" h="683894">
                  <a:moveTo>
                    <a:pt x="421233" y="350710"/>
                  </a:moveTo>
                  <a:lnTo>
                    <a:pt x="399059" y="350710"/>
                  </a:lnTo>
                  <a:lnTo>
                    <a:pt x="399059" y="372884"/>
                  </a:lnTo>
                  <a:lnTo>
                    <a:pt x="421233" y="372884"/>
                  </a:lnTo>
                  <a:lnTo>
                    <a:pt x="421233" y="350710"/>
                  </a:lnTo>
                  <a:close/>
                </a:path>
                <a:path w="687704" h="683894">
                  <a:moveTo>
                    <a:pt x="421233" y="306374"/>
                  </a:moveTo>
                  <a:lnTo>
                    <a:pt x="266039" y="306374"/>
                  </a:lnTo>
                  <a:lnTo>
                    <a:pt x="266039" y="328549"/>
                  </a:lnTo>
                  <a:lnTo>
                    <a:pt x="421233" y="328549"/>
                  </a:lnTo>
                  <a:lnTo>
                    <a:pt x="421233" y="306374"/>
                  </a:lnTo>
                  <a:close/>
                </a:path>
                <a:path w="687704" h="683894">
                  <a:moveTo>
                    <a:pt x="443395" y="616750"/>
                  </a:moveTo>
                  <a:lnTo>
                    <a:pt x="399059" y="616750"/>
                  </a:lnTo>
                  <a:lnTo>
                    <a:pt x="399059" y="638924"/>
                  </a:lnTo>
                  <a:lnTo>
                    <a:pt x="443395" y="638924"/>
                  </a:lnTo>
                  <a:lnTo>
                    <a:pt x="443395" y="616750"/>
                  </a:lnTo>
                  <a:close/>
                </a:path>
                <a:path w="687704" h="683894">
                  <a:moveTo>
                    <a:pt x="687260" y="661098"/>
                  </a:moveTo>
                  <a:lnTo>
                    <a:pt x="665099" y="661098"/>
                  </a:lnTo>
                  <a:lnTo>
                    <a:pt x="665099" y="683272"/>
                  </a:lnTo>
                  <a:lnTo>
                    <a:pt x="687260" y="683272"/>
                  </a:lnTo>
                  <a:lnTo>
                    <a:pt x="687260" y="661098"/>
                  </a:lnTo>
                  <a:close/>
                </a:path>
                <a:path w="687704" h="683894">
                  <a:moveTo>
                    <a:pt x="687260" y="251460"/>
                  </a:moveTo>
                  <a:lnTo>
                    <a:pt x="665099" y="251460"/>
                  </a:lnTo>
                  <a:lnTo>
                    <a:pt x="665099" y="274320"/>
                  </a:lnTo>
                  <a:lnTo>
                    <a:pt x="665099" y="340360"/>
                  </a:lnTo>
                  <a:lnTo>
                    <a:pt x="665099" y="361950"/>
                  </a:lnTo>
                  <a:lnTo>
                    <a:pt x="665099" y="429260"/>
                  </a:lnTo>
                  <a:lnTo>
                    <a:pt x="620763" y="429260"/>
                  </a:lnTo>
                  <a:lnTo>
                    <a:pt x="620763" y="450850"/>
                  </a:lnTo>
                  <a:lnTo>
                    <a:pt x="620763" y="473710"/>
                  </a:lnTo>
                  <a:lnTo>
                    <a:pt x="532079" y="473710"/>
                  </a:lnTo>
                  <a:lnTo>
                    <a:pt x="532079" y="450850"/>
                  </a:lnTo>
                  <a:lnTo>
                    <a:pt x="620763" y="450850"/>
                  </a:lnTo>
                  <a:lnTo>
                    <a:pt x="620763" y="429260"/>
                  </a:lnTo>
                  <a:lnTo>
                    <a:pt x="620763" y="361950"/>
                  </a:lnTo>
                  <a:lnTo>
                    <a:pt x="665099" y="361950"/>
                  </a:lnTo>
                  <a:lnTo>
                    <a:pt x="665099" y="340360"/>
                  </a:lnTo>
                  <a:lnTo>
                    <a:pt x="620763" y="340360"/>
                  </a:lnTo>
                  <a:lnTo>
                    <a:pt x="620763" y="274320"/>
                  </a:lnTo>
                  <a:lnTo>
                    <a:pt x="665099" y="274320"/>
                  </a:lnTo>
                  <a:lnTo>
                    <a:pt x="665099" y="251460"/>
                  </a:lnTo>
                  <a:lnTo>
                    <a:pt x="629399" y="251460"/>
                  </a:lnTo>
                  <a:lnTo>
                    <a:pt x="611974" y="208280"/>
                  </a:lnTo>
                  <a:lnTo>
                    <a:pt x="606171" y="198386"/>
                  </a:lnTo>
                  <a:lnTo>
                    <a:pt x="606171" y="251460"/>
                  </a:lnTo>
                  <a:lnTo>
                    <a:pt x="598563" y="251460"/>
                  </a:lnTo>
                  <a:lnTo>
                    <a:pt x="598563" y="274320"/>
                  </a:lnTo>
                  <a:lnTo>
                    <a:pt x="598563" y="340360"/>
                  </a:lnTo>
                  <a:lnTo>
                    <a:pt x="598563" y="361950"/>
                  </a:lnTo>
                  <a:lnTo>
                    <a:pt x="598563" y="429260"/>
                  </a:lnTo>
                  <a:lnTo>
                    <a:pt x="554240" y="429260"/>
                  </a:lnTo>
                  <a:lnTo>
                    <a:pt x="554240" y="361950"/>
                  </a:lnTo>
                  <a:lnTo>
                    <a:pt x="598563" y="361950"/>
                  </a:lnTo>
                  <a:lnTo>
                    <a:pt x="598563" y="340360"/>
                  </a:lnTo>
                  <a:lnTo>
                    <a:pt x="554240" y="340360"/>
                  </a:lnTo>
                  <a:lnTo>
                    <a:pt x="554240" y="274320"/>
                  </a:lnTo>
                  <a:lnTo>
                    <a:pt x="598563" y="274320"/>
                  </a:lnTo>
                  <a:lnTo>
                    <a:pt x="598563" y="251460"/>
                  </a:lnTo>
                  <a:lnTo>
                    <a:pt x="532066" y="251460"/>
                  </a:lnTo>
                  <a:lnTo>
                    <a:pt x="532066" y="274320"/>
                  </a:lnTo>
                  <a:lnTo>
                    <a:pt x="532066" y="340360"/>
                  </a:lnTo>
                  <a:lnTo>
                    <a:pt x="532066" y="361950"/>
                  </a:lnTo>
                  <a:lnTo>
                    <a:pt x="532066" y="429260"/>
                  </a:lnTo>
                  <a:lnTo>
                    <a:pt x="487730" y="429260"/>
                  </a:lnTo>
                  <a:lnTo>
                    <a:pt x="487730" y="361950"/>
                  </a:lnTo>
                  <a:lnTo>
                    <a:pt x="532066" y="361950"/>
                  </a:lnTo>
                  <a:lnTo>
                    <a:pt x="532066" y="340360"/>
                  </a:lnTo>
                  <a:lnTo>
                    <a:pt x="487730" y="340360"/>
                  </a:lnTo>
                  <a:lnTo>
                    <a:pt x="487730" y="274320"/>
                  </a:lnTo>
                  <a:lnTo>
                    <a:pt x="532066" y="274320"/>
                  </a:lnTo>
                  <a:lnTo>
                    <a:pt x="532066" y="251460"/>
                  </a:lnTo>
                  <a:lnTo>
                    <a:pt x="465569" y="251460"/>
                  </a:lnTo>
                  <a:lnTo>
                    <a:pt x="465569" y="450850"/>
                  </a:lnTo>
                  <a:lnTo>
                    <a:pt x="509905" y="450850"/>
                  </a:lnTo>
                  <a:lnTo>
                    <a:pt x="509905" y="473710"/>
                  </a:lnTo>
                  <a:lnTo>
                    <a:pt x="487730" y="473710"/>
                  </a:lnTo>
                  <a:lnTo>
                    <a:pt x="487730" y="495300"/>
                  </a:lnTo>
                  <a:lnTo>
                    <a:pt x="573265" y="495300"/>
                  </a:lnTo>
                  <a:lnTo>
                    <a:pt x="555269" y="519430"/>
                  </a:lnTo>
                  <a:lnTo>
                    <a:pt x="534885" y="541020"/>
                  </a:lnTo>
                  <a:lnTo>
                    <a:pt x="512318" y="560070"/>
                  </a:lnTo>
                  <a:lnTo>
                    <a:pt x="487730" y="576580"/>
                  </a:lnTo>
                  <a:lnTo>
                    <a:pt x="487730" y="553720"/>
                  </a:lnTo>
                  <a:lnTo>
                    <a:pt x="487730" y="552450"/>
                  </a:lnTo>
                  <a:lnTo>
                    <a:pt x="465569" y="548220"/>
                  </a:lnTo>
                  <a:lnTo>
                    <a:pt x="465569" y="571500"/>
                  </a:lnTo>
                  <a:lnTo>
                    <a:pt x="465569" y="661670"/>
                  </a:lnTo>
                  <a:lnTo>
                    <a:pt x="376885" y="661670"/>
                  </a:lnTo>
                  <a:lnTo>
                    <a:pt x="376885" y="553720"/>
                  </a:lnTo>
                  <a:lnTo>
                    <a:pt x="465569" y="571500"/>
                  </a:lnTo>
                  <a:lnTo>
                    <a:pt x="465569" y="548220"/>
                  </a:lnTo>
                  <a:lnTo>
                    <a:pt x="421233" y="539750"/>
                  </a:lnTo>
                  <a:lnTo>
                    <a:pt x="421233" y="534670"/>
                  </a:lnTo>
                  <a:lnTo>
                    <a:pt x="421233" y="483870"/>
                  </a:lnTo>
                  <a:lnTo>
                    <a:pt x="421233" y="462280"/>
                  </a:lnTo>
                  <a:lnTo>
                    <a:pt x="399059" y="462280"/>
                  </a:lnTo>
                  <a:lnTo>
                    <a:pt x="399059" y="483870"/>
                  </a:lnTo>
                  <a:lnTo>
                    <a:pt x="399059" y="534670"/>
                  </a:lnTo>
                  <a:lnTo>
                    <a:pt x="354711" y="525780"/>
                  </a:lnTo>
                  <a:lnTo>
                    <a:pt x="354711" y="661670"/>
                  </a:lnTo>
                  <a:lnTo>
                    <a:pt x="310375" y="661670"/>
                  </a:lnTo>
                  <a:lnTo>
                    <a:pt x="310375" y="530860"/>
                  </a:lnTo>
                  <a:lnTo>
                    <a:pt x="310375" y="508000"/>
                  </a:lnTo>
                  <a:lnTo>
                    <a:pt x="310375" y="504190"/>
                  </a:lnTo>
                  <a:lnTo>
                    <a:pt x="288201" y="508000"/>
                  </a:lnTo>
                  <a:lnTo>
                    <a:pt x="288201" y="530860"/>
                  </a:lnTo>
                  <a:lnTo>
                    <a:pt x="288201" y="661670"/>
                  </a:lnTo>
                  <a:lnTo>
                    <a:pt x="199529" y="661670"/>
                  </a:lnTo>
                  <a:lnTo>
                    <a:pt x="199529" y="561340"/>
                  </a:lnTo>
                  <a:lnTo>
                    <a:pt x="199529" y="548640"/>
                  </a:lnTo>
                  <a:lnTo>
                    <a:pt x="288201" y="530860"/>
                  </a:lnTo>
                  <a:lnTo>
                    <a:pt x="288201" y="508000"/>
                  </a:lnTo>
                  <a:lnTo>
                    <a:pt x="288201" y="483870"/>
                  </a:lnTo>
                  <a:lnTo>
                    <a:pt x="399059" y="483870"/>
                  </a:lnTo>
                  <a:lnTo>
                    <a:pt x="399059" y="462280"/>
                  </a:lnTo>
                  <a:lnTo>
                    <a:pt x="399059" y="439420"/>
                  </a:lnTo>
                  <a:lnTo>
                    <a:pt x="376885" y="439420"/>
                  </a:lnTo>
                  <a:lnTo>
                    <a:pt x="376885" y="462280"/>
                  </a:lnTo>
                  <a:lnTo>
                    <a:pt x="354711" y="462280"/>
                  </a:lnTo>
                  <a:lnTo>
                    <a:pt x="354711" y="417830"/>
                  </a:lnTo>
                  <a:lnTo>
                    <a:pt x="332536" y="417830"/>
                  </a:lnTo>
                  <a:lnTo>
                    <a:pt x="332536" y="462280"/>
                  </a:lnTo>
                  <a:lnTo>
                    <a:pt x="310375" y="462280"/>
                  </a:lnTo>
                  <a:lnTo>
                    <a:pt x="310375" y="439420"/>
                  </a:lnTo>
                  <a:lnTo>
                    <a:pt x="288201" y="439420"/>
                  </a:lnTo>
                  <a:lnTo>
                    <a:pt x="288201" y="462280"/>
                  </a:lnTo>
                  <a:lnTo>
                    <a:pt x="266039" y="462280"/>
                  </a:lnTo>
                  <a:lnTo>
                    <a:pt x="266039" y="513080"/>
                  </a:lnTo>
                  <a:lnTo>
                    <a:pt x="177342" y="530860"/>
                  </a:lnTo>
                  <a:lnTo>
                    <a:pt x="177342" y="561340"/>
                  </a:lnTo>
                  <a:lnTo>
                    <a:pt x="161048" y="548640"/>
                  </a:lnTo>
                  <a:lnTo>
                    <a:pt x="145770" y="534670"/>
                  </a:lnTo>
                  <a:lnTo>
                    <a:pt x="131610" y="518160"/>
                  </a:lnTo>
                  <a:lnTo>
                    <a:pt x="118681" y="501650"/>
                  </a:lnTo>
                  <a:lnTo>
                    <a:pt x="128968" y="495300"/>
                  </a:lnTo>
                  <a:lnTo>
                    <a:pt x="136994" y="486410"/>
                  </a:lnTo>
                  <a:lnTo>
                    <a:pt x="138163" y="483870"/>
                  </a:lnTo>
                  <a:lnTo>
                    <a:pt x="142227" y="474980"/>
                  </a:lnTo>
                  <a:lnTo>
                    <a:pt x="144094" y="462280"/>
                  </a:lnTo>
                  <a:lnTo>
                    <a:pt x="144094" y="439420"/>
                  </a:lnTo>
                  <a:lnTo>
                    <a:pt x="144094" y="434340"/>
                  </a:lnTo>
                  <a:lnTo>
                    <a:pt x="147751" y="427990"/>
                  </a:lnTo>
                  <a:lnTo>
                    <a:pt x="153644" y="424180"/>
                  </a:lnTo>
                  <a:lnTo>
                    <a:pt x="172923" y="407670"/>
                  </a:lnTo>
                  <a:lnTo>
                    <a:pt x="187350" y="388620"/>
                  </a:lnTo>
                  <a:lnTo>
                    <a:pt x="196392" y="365760"/>
                  </a:lnTo>
                  <a:lnTo>
                    <a:pt x="199529" y="340360"/>
                  </a:lnTo>
                  <a:lnTo>
                    <a:pt x="197294" y="318770"/>
                  </a:lnTo>
                  <a:lnTo>
                    <a:pt x="190804" y="299720"/>
                  </a:lnTo>
                  <a:lnTo>
                    <a:pt x="180340" y="281940"/>
                  </a:lnTo>
                  <a:lnTo>
                    <a:pt x="177342" y="278447"/>
                  </a:lnTo>
                  <a:lnTo>
                    <a:pt x="177342" y="340360"/>
                  </a:lnTo>
                  <a:lnTo>
                    <a:pt x="174904" y="359410"/>
                  </a:lnTo>
                  <a:lnTo>
                    <a:pt x="167881" y="377190"/>
                  </a:lnTo>
                  <a:lnTo>
                    <a:pt x="156654" y="392430"/>
                  </a:lnTo>
                  <a:lnTo>
                    <a:pt x="133743" y="411480"/>
                  </a:lnTo>
                  <a:lnTo>
                    <a:pt x="127736" y="420370"/>
                  </a:lnTo>
                  <a:lnTo>
                    <a:pt x="123774" y="429260"/>
                  </a:lnTo>
                  <a:lnTo>
                    <a:pt x="122059" y="439420"/>
                  </a:lnTo>
                  <a:lnTo>
                    <a:pt x="121920" y="439420"/>
                  </a:lnTo>
                  <a:lnTo>
                    <a:pt x="121920" y="462280"/>
                  </a:lnTo>
                  <a:lnTo>
                    <a:pt x="120167" y="471170"/>
                  </a:lnTo>
                  <a:lnTo>
                    <a:pt x="115417" y="477520"/>
                  </a:lnTo>
                  <a:lnTo>
                    <a:pt x="108369" y="482600"/>
                  </a:lnTo>
                  <a:lnTo>
                    <a:pt x="99758" y="483870"/>
                  </a:lnTo>
                  <a:lnTo>
                    <a:pt x="91122" y="482600"/>
                  </a:lnTo>
                  <a:lnTo>
                    <a:pt x="84074" y="477520"/>
                  </a:lnTo>
                  <a:lnTo>
                    <a:pt x="79324" y="471170"/>
                  </a:lnTo>
                  <a:lnTo>
                    <a:pt x="77584" y="462280"/>
                  </a:lnTo>
                  <a:lnTo>
                    <a:pt x="121920" y="462280"/>
                  </a:lnTo>
                  <a:lnTo>
                    <a:pt x="121920" y="439420"/>
                  </a:lnTo>
                  <a:lnTo>
                    <a:pt x="110845" y="439420"/>
                  </a:lnTo>
                  <a:lnTo>
                    <a:pt x="110845" y="372110"/>
                  </a:lnTo>
                  <a:lnTo>
                    <a:pt x="119735" y="367030"/>
                  </a:lnTo>
                  <a:lnTo>
                    <a:pt x="126746" y="359410"/>
                  </a:lnTo>
                  <a:lnTo>
                    <a:pt x="130695" y="351790"/>
                  </a:lnTo>
                  <a:lnTo>
                    <a:pt x="131343" y="350520"/>
                  </a:lnTo>
                  <a:lnTo>
                    <a:pt x="133007" y="340360"/>
                  </a:lnTo>
                  <a:lnTo>
                    <a:pt x="130644" y="328930"/>
                  </a:lnTo>
                  <a:lnTo>
                    <a:pt x="130378" y="327660"/>
                  </a:lnTo>
                  <a:lnTo>
                    <a:pt x="123253" y="316230"/>
                  </a:lnTo>
                  <a:lnTo>
                    <a:pt x="112674" y="309880"/>
                  </a:lnTo>
                  <a:lnTo>
                    <a:pt x="110845" y="309524"/>
                  </a:lnTo>
                  <a:lnTo>
                    <a:pt x="110845" y="334010"/>
                  </a:lnTo>
                  <a:lnTo>
                    <a:pt x="110845" y="346710"/>
                  </a:lnTo>
                  <a:lnTo>
                    <a:pt x="105867" y="351790"/>
                  </a:lnTo>
                  <a:lnTo>
                    <a:pt x="93649" y="351790"/>
                  </a:lnTo>
                  <a:lnTo>
                    <a:pt x="88671" y="346710"/>
                  </a:lnTo>
                  <a:lnTo>
                    <a:pt x="88671" y="334010"/>
                  </a:lnTo>
                  <a:lnTo>
                    <a:pt x="93649" y="328930"/>
                  </a:lnTo>
                  <a:lnTo>
                    <a:pt x="105867" y="328930"/>
                  </a:lnTo>
                  <a:lnTo>
                    <a:pt x="110845" y="334010"/>
                  </a:lnTo>
                  <a:lnTo>
                    <a:pt x="110845" y="309524"/>
                  </a:lnTo>
                  <a:lnTo>
                    <a:pt x="69126" y="327660"/>
                  </a:lnTo>
                  <a:lnTo>
                    <a:pt x="66509" y="340360"/>
                  </a:lnTo>
                  <a:lnTo>
                    <a:pt x="68160" y="350520"/>
                  </a:lnTo>
                  <a:lnTo>
                    <a:pt x="72758" y="359410"/>
                  </a:lnTo>
                  <a:lnTo>
                    <a:pt x="79768" y="367030"/>
                  </a:lnTo>
                  <a:lnTo>
                    <a:pt x="88671" y="372110"/>
                  </a:lnTo>
                  <a:lnTo>
                    <a:pt x="88671" y="439420"/>
                  </a:lnTo>
                  <a:lnTo>
                    <a:pt x="77419" y="439420"/>
                  </a:lnTo>
                  <a:lnTo>
                    <a:pt x="75653" y="429260"/>
                  </a:lnTo>
                  <a:lnTo>
                    <a:pt x="71729" y="420370"/>
                  </a:lnTo>
                  <a:lnTo>
                    <a:pt x="65798" y="411480"/>
                  </a:lnTo>
                  <a:lnTo>
                    <a:pt x="58051" y="405130"/>
                  </a:lnTo>
                  <a:lnTo>
                    <a:pt x="41198" y="391160"/>
                  </a:lnTo>
                  <a:lnTo>
                    <a:pt x="29387" y="373380"/>
                  </a:lnTo>
                  <a:lnTo>
                    <a:pt x="23088" y="351790"/>
                  </a:lnTo>
                  <a:lnTo>
                    <a:pt x="22821" y="330200"/>
                  </a:lnTo>
                  <a:lnTo>
                    <a:pt x="30378" y="306070"/>
                  </a:lnTo>
                  <a:lnTo>
                    <a:pt x="45326" y="284480"/>
                  </a:lnTo>
                  <a:lnTo>
                    <a:pt x="65963" y="270510"/>
                  </a:lnTo>
                  <a:lnTo>
                    <a:pt x="90665" y="262890"/>
                  </a:lnTo>
                  <a:lnTo>
                    <a:pt x="99847" y="262890"/>
                  </a:lnTo>
                  <a:lnTo>
                    <a:pt x="139979" y="274320"/>
                  </a:lnTo>
                  <a:lnTo>
                    <a:pt x="170561" y="308610"/>
                  </a:lnTo>
                  <a:lnTo>
                    <a:pt x="177342" y="340360"/>
                  </a:lnTo>
                  <a:lnTo>
                    <a:pt x="177342" y="278447"/>
                  </a:lnTo>
                  <a:lnTo>
                    <a:pt x="166204" y="265430"/>
                  </a:lnTo>
                  <a:lnTo>
                    <a:pt x="162394" y="262890"/>
                  </a:lnTo>
                  <a:lnTo>
                    <a:pt x="149072" y="254000"/>
                  </a:lnTo>
                  <a:lnTo>
                    <a:pt x="129895" y="245110"/>
                  </a:lnTo>
                  <a:lnTo>
                    <a:pt x="109359" y="241300"/>
                  </a:lnTo>
                  <a:lnTo>
                    <a:pt x="84594" y="241300"/>
                  </a:lnTo>
                  <a:lnTo>
                    <a:pt x="105410" y="198120"/>
                  </a:lnTo>
                  <a:lnTo>
                    <a:pt x="133007" y="160020"/>
                  </a:lnTo>
                  <a:lnTo>
                    <a:pt x="166674" y="127000"/>
                  </a:lnTo>
                  <a:lnTo>
                    <a:pt x="205676" y="100330"/>
                  </a:lnTo>
                  <a:lnTo>
                    <a:pt x="249301" y="80010"/>
                  </a:lnTo>
                  <a:lnTo>
                    <a:pt x="247357" y="93980"/>
                  </a:lnTo>
                  <a:lnTo>
                    <a:pt x="241985" y="106680"/>
                  </a:lnTo>
                  <a:lnTo>
                    <a:pt x="233387" y="118110"/>
                  </a:lnTo>
                  <a:lnTo>
                    <a:pt x="221742" y="128270"/>
                  </a:lnTo>
                  <a:lnTo>
                    <a:pt x="200152" y="140970"/>
                  </a:lnTo>
                  <a:lnTo>
                    <a:pt x="221754" y="153670"/>
                  </a:lnTo>
                  <a:lnTo>
                    <a:pt x="237058" y="167640"/>
                  </a:lnTo>
                  <a:lnTo>
                    <a:pt x="246468" y="184150"/>
                  </a:lnTo>
                  <a:lnTo>
                    <a:pt x="249415" y="203200"/>
                  </a:lnTo>
                  <a:lnTo>
                    <a:pt x="245300" y="223520"/>
                  </a:lnTo>
                  <a:lnTo>
                    <a:pt x="237109" y="243840"/>
                  </a:lnTo>
                  <a:lnTo>
                    <a:pt x="270522" y="237490"/>
                  </a:lnTo>
                  <a:lnTo>
                    <a:pt x="315849" y="247650"/>
                  </a:lnTo>
                  <a:lnTo>
                    <a:pt x="343623" y="280670"/>
                  </a:lnTo>
                  <a:lnTo>
                    <a:pt x="361048" y="257810"/>
                  </a:lnTo>
                  <a:lnTo>
                    <a:pt x="372008" y="246380"/>
                  </a:lnTo>
                  <a:lnTo>
                    <a:pt x="376440" y="243840"/>
                  </a:lnTo>
                  <a:lnTo>
                    <a:pt x="385292" y="238760"/>
                  </a:lnTo>
                  <a:lnTo>
                    <a:pt x="400126" y="234950"/>
                  </a:lnTo>
                  <a:lnTo>
                    <a:pt x="415747" y="236220"/>
                  </a:lnTo>
                  <a:lnTo>
                    <a:pt x="446900" y="241300"/>
                  </a:lnTo>
                  <a:lnTo>
                    <a:pt x="444512" y="234950"/>
                  </a:lnTo>
                  <a:lnTo>
                    <a:pt x="440245" y="223520"/>
                  </a:lnTo>
                  <a:lnTo>
                    <a:pt x="436664" y="203200"/>
                  </a:lnTo>
                  <a:lnTo>
                    <a:pt x="439877" y="184150"/>
                  </a:lnTo>
                  <a:lnTo>
                    <a:pt x="449287" y="167640"/>
                  </a:lnTo>
                  <a:lnTo>
                    <a:pt x="464299" y="154940"/>
                  </a:lnTo>
                  <a:lnTo>
                    <a:pt x="487108" y="140970"/>
                  </a:lnTo>
                  <a:lnTo>
                    <a:pt x="465518" y="128270"/>
                  </a:lnTo>
                  <a:lnTo>
                    <a:pt x="453872" y="118110"/>
                  </a:lnTo>
                  <a:lnTo>
                    <a:pt x="445287" y="106680"/>
                  </a:lnTo>
                  <a:lnTo>
                    <a:pt x="445236" y="140970"/>
                  </a:lnTo>
                  <a:lnTo>
                    <a:pt x="430580" y="154940"/>
                  </a:lnTo>
                  <a:lnTo>
                    <a:pt x="420446" y="172720"/>
                  </a:lnTo>
                  <a:lnTo>
                    <a:pt x="415175" y="193040"/>
                  </a:lnTo>
                  <a:lnTo>
                    <a:pt x="415163" y="213360"/>
                  </a:lnTo>
                  <a:lnTo>
                    <a:pt x="394690" y="213360"/>
                  </a:lnTo>
                  <a:lnTo>
                    <a:pt x="375348" y="219710"/>
                  </a:lnTo>
                  <a:lnTo>
                    <a:pt x="358025" y="229870"/>
                  </a:lnTo>
                  <a:lnTo>
                    <a:pt x="343611" y="243840"/>
                  </a:lnTo>
                  <a:lnTo>
                    <a:pt x="335978" y="236220"/>
                  </a:lnTo>
                  <a:lnTo>
                    <a:pt x="330898" y="231140"/>
                  </a:lnTo>
                  <a:lnTo>
                    <a:pt x="315849" y="222250"/>
                  </a:lnTo>
                  <a:lnTo>
                    <a:pt x="299161" y="215900"/>
                  </a:lnTo>
                  <a:lnTo>
                    <a:pt x="281495" y="214630"/>
                  </a:lnTo>
                  <a:lnTo>
                    <a:pt x="270573" y="214630"/>
                  </a:lnTo>
                  <a:lnTo>
                    <a:pt x="271195" y="194310"/>
                  </a:lnTo>
                  <a:lnTo>
                    <a:pt x="266395" y="173990"/>
                  </a:lnTo>
                  <a:lnTo>
                    <a:pt x="256501" y="156210"/>
                  </a:lnTo>
                  <a:lnTo>
                    <a:pt x="241884" y="140970"/>
                  </a:lnTo>
                  <a:lnTo>
                    <a:pt x="256501" y="125730"/>
                  </a:lnTo>
                  <a:lnTo>
                    <a:pt x="266395" y="107950"/>
                  </a:lnTo>
                  <a:lnTo>
                    <a:pt x="271208" y="87630"/>
                  </a:lnTo>
                  <a:lnTo>
                    <a:pt x="270979" y="80010"/>
                  </a:lnTo>
                  <a:lnTo>
                    <a:pt x="270586" y="66040"/>
                  </a:lnTo>
                  <a:lnTo>
                    <a:pt x="291172" y="66040"/>
                  </a:lnTo>
                  <a:lnTo>
                    <a:pt x="310908" y="60960"/>
                  </a:lnTo>
                  <a:lnTo>
                    <a:pt x="328739" y="52070"/>
                  </a:lnTo>
                  <a:lnTo>
                    <a:pt x="336181" y="44450"/>
                  </a:lnTo>
                  <a:lnTo>
                    <a:pt x="343623" y="36830"/>
                  </a:lnTo>
                  <a:lnTo>
                    <a:pt x="358495" y="52070"/>
                  </a:lnTo>
                  <a:lnTo>
                    <a:pt x="376339" y="60960"/>
                  </a:lnTo>
                  <a:lnTo>
                    <a:pt x="396074" y="66040"/>
                  </a:lnTo>
                  <a:lnTo>
                    <a:pt x="416674" y="66040"/>
                  </a:lnTo>
                  <a:lnTo>
                    <a:pt x="416039" y="87630"/>
                  </a:lnTo>
                  <a:lnTo>
                    <a:pt x="420827" y="106680"/>
                  </a:lnTo>
                  <a:lnTo>
                    <a:pt x="430669" y="125730"/>
                  </a:lnTo>
                  <a:lnTo>
                    <a:pt x="445236" y="140970"/>
                  </a:lnTo>
                  <a:lnTo>
                    <a:pt x="445236" y="106565"/>
                  </a:lnTo>
                  <a:lnTo>
                    <a:pt x="439915" y="93980"/>
                  </a:lnTo>
                  <a:lnTo>
                    <a:pt x="437972" y="80010"/>
                  </a:lnTo>
                  <a:lnTo>
                    <a:pt x="483069" y="100330"/>
                  </a:lnTo>
                  <a:lnTo>
                    <a:pt x="523405" y="129540"/>
                  </a:lnTo>
                  <a:lnTo>
                    <a:pt x="558012" y="165100"/>
                  </a:lnTo>
                  <a:lnTo>
                    <a:pt x="585914" y="205740"/>
                  </a:lnTo>
                  <a:lnTo>
                    <a:pt x="606171" y="251460"/>
                  </a:lnTo>
                  <a:lnTo>
                    <a:pt x="606171" y="198386"/>
                  </a:lnTo>
                  <a:lnTo>
                    <a:pt x="558533" y="132080"/>
                  </a:lnTo>
                  <a:lnTo>
                    <a:pt x="523862" y="101600"/>
                  </a:lnTo>
                  <a:lnTo>
                    <a:pt x="490651" y="80010"/>
                  </a:lnTo>
                  <a:lnTo>
                    <a:pt x="441998" y="57150"/>
                  </a:lnTo>
                  <a:lnTo>
                    <a:pt x="447090" y="44450"/>
                  </a:lnTo>
                  <a:lnTo>
                    <a:pt x="450151" y="36830"/>
                  </a:lnTo>
                  <a:lnTo>
                    <a:pt x="416737" y="44450"/>
                  </a:lnTo>
                  <a:lnTo>
                    <a:pt x="400697" y="44450"/>
                  </a:lnTo>
                  <a:lnTo>
                    <a:pt x="385267" y="40640"/>
                  </a:lnTo>
                  <a:lnTo>
                    <a:pt x="378333" y="36830"/>
                  </a:lnTo>
                  <a:lnTo>
                    <a:pt x="371398" y="33020"/>
                  </a:lnTo>
                  <a:lnTo>
                    <a:pt x="360019" y="21590"/>
                  </a:lnTo>
                  <a:lnTo>
                    <a:pt x="343623" y="0"/>
                  </a:lnTo>
                  <a:lnTo>
                    <a:pt x="327228" y="21590"/>
                  </a:lnTo>
                  <a:lnTo>
                    <a:pt x="315849" y="33020"/>
                  </a:lnTo>
                  <a:lnTo>
                    <a:pt x="301980" y="40640"/>
                  </a:lnTo>
                  <a:lnTo>
                    <a:pt x="286550" y="44450"/>
                  </a:lnTo>
                  <a:lnTo>
                    <a:pt x="270522" y="44450"/>
                  </a:lnTo>
                  <a:lnTo>
                    <a:pt x="237109" y="36830"/>
                  </a:lnTo>
                  <a:lnTo>
                    <a:pt x="245262" y="57150"/>
                  </a:lnTo>
                  <a:lnTo>
                    <a:pt x="202463" y="76200"/>
                  </a:lnTo>
                  <a:lnTo>
                    <a:pt x="163576" y="101600"/>
                  </a:lnTo>
                  <a:lnTo>
                    <a:pt x="129171" y="130810"/>
                  </a:lnTo>
                  <a:lnTo>
                    <a:pt x="99796" y="166370"/>
                  </a:lnTo>
                  <a:lnTo>
                    <a:pt x="76034" y="205740"/>
                  </a:lnTo>
                  <a:lnTo>
                    <a:pt x="58458" y="248920"/>
                  </a:lnTo>
                  <a:lnTo>
                    <a:pt x="37160" y="262890"/>
                  </a:lnTo>
                  <a:lnTo>
                    <a:pt x="19812" y="280670"/>
                  </a:lnTo>
                  <a:lnTo>
                    <a:pt x="7366" y="302260"/>
                  </a:lnTo>
                  <a:lnTo>
                    <a:pt x="825" y="327660"/>
                  </a:lnTo>
                  <a:lnTo>
                    <a:pt x="1181" y="355600"/>
                  </a:lnTo>
                  <a:lnTo>
                    <a:pt x="9271" y="382270"/>
                  </a:lnTo>
                  <a:lnTo>
                    <a:pt x="24447" y="405130"/>
                  </a:lnTo>
                  <a:lnTo>
                    <a:pt x="46101" y="424180"/>
                  </a:lnTo>
                  <a:lnTo>
                    <a:pt x="51854" y="427990"/>
                  </a:lnTo>
                  <a:lnTo>
                    <a:pt x="55422" y="435610"/>
                  </a:lnTo>
                  <a:lnTo>
                    <a:pt x="55422" y="462280"/>
                  </a:lnTo>
                  <a:lnTo>
                    <a:pt x="58432" y="478790"/>
                  </a:lnTo>
                  <a:lnTo>
                    <a:pt x="66725" y="491490"/>
                  </a:lnTo>
                  <a:lnTo>
                    <a:pt x="79133" y="501650"/>
                  </a:lnTo>
                  <a:lnTo>
                    <a:pt x="94500" y="505460"/>
                  </a:lnTo>
                  <a:lnTo>
                    <a:pt x="112052" y="529590"/>
                  </a:lnTo>
                  <a:lnTo>
                    <a:pt x="131864" y="551180"/>
                  </a:lnTo>
                  <a:lnTo>
                    <a:pt x="153708" y="571500"/>
                  </a:lnTo>
                  <a:lnTo>
                    <a:pt x="177342" y="589280"/>
                  </a:lnTo>
                  <a:lnTo>
                    <a:pt x="177342" y="661670"/>
                  </a:lnTo>
                  <a:lnTo>
                    <a:pt x="44335" y="661670"/>
                  </a:lnTo>
                  <a:lnTo>
                    <a:pt x="44335" y="683260"/>
                  </a:lnTo>
                  <a:lnTo>
                    <a:pt x="642924" y="683260"/>
                  </a:lnTo>
                  <a:lnTo>
                    <a:pt x="642924" y="661670"/>
                  </a:lnTo>
                  <a:lnTo>
                    <a:pt x="487730" y="661670"/>
                  </a:lnTo>
                  <a:lnTo>
                    <a:pt x="487730" y="601980"/>
                  </a:lnTo>
                  <a:lnTo>
                    <a:pt x="520750" y="581660"/>
                  </a:lnTo>
                  <a:lnTo>
                    <a:pt x="526719" y="576580"/>
                  </a:lnTo>
                  <a:lnTo>
                    <a:pt x="550595" y="556260"/>
                  </a:lnTo>
                  <a:lnTo>
                    <a:pt x="576910" y="527050"/>
                  </a:lnTo>
                  <a:lnTo>
                    <a:pt x="599401" y="495300"/>
                  </a:lnTo>
                  <a:lnTo>
                    <a:pt x="665099" y="495300"/>
                  </a:lnTo>
                  <a:lnTo>
                    <a:pt x="665099" y="473710"/>
                  </a:lnTo>
                  <a:lnTo>
                    <a:pt x="642924" y="473710"/>
                  </a:lnTo>
                  <a:lnTo>
                    <a:pt x="642924" y="450850"/>
                  </a:lnTo>
                  <a:lnTo>
                    <a:pt x="687260" y="450850"/>
                  </a:lnTo>
                  <a:lnTo>
                    <a:pt x="687260" y="429260"/>
                  </a:lnTo>
                  <a:lnTo>
                    <a:pt x="687260" y="361950"/>
                  </a:lnTo>
                  <a:lnTo>
                    <a:pt x="687260" y="340360"/>
                  </a:lnTo>
                  <a:lnTo>
                    <a:pt x="687260" y="274320"/>
                  </a:lnTo>
                  <a:lnTo>
                    <a:pt x="687260" y="25146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27323" y="2551493"/>
              <a:ext cx="684530" cy="604520"/>
            </a:xfrm>
            <a:custGeom>
              <a:avLst/>
              <a:gdLst/>
              <a:ahLst/>
              <a:cxnLst/>
              <a:rect l="l" t="t" r="r" b="b"/>
              <a:pathLst>
                <a:path w="684529" h="604519">
                  <a:moveTo>
                    <a:pt x="66255" y="539635"/>
                  </a:moveTo>
                  <a:lnTo>
                    <a:pt x="61772" y="535139"/>
                  </a:lnTo>
                  <a:lnTo>
                    <a:pt x="50698" y="535139"/>
                  </a:lnTo>
                  <a:lnTo>
                    <a:pt x="46202" y="539635"/>
                  </a:lnTo>
                  <a:lnTo>
                    <a:pt x="46202" y="551662"/>
                  </a:lnTo>
                  <a:lnTo>
                    <a:pt x="50698" y="556158"/>
                  </a:lnTo>
                  <a:lnTo>
                    <a:pt x="61772" y="556158"/>
                  </a:lnTo>
                  <a:lnTo>
                    <a:pt x="66255" y="551662"/>
                  </a:lnTo>
                  <a:lnTo>
                    <a:pt x="66255" y="539635"/>
                  </a:lnTo>
                  <a:close/>
                </a:path>
                <a:path w="684529" h="604519">
                  <a:moveTo>
                    <a:pt x="106311" y="145110"/>
                  </a:moveTo>
                  <a:lnTo>
                    <a:pt x="102146" y="140322"/>
                  </a:lnTo>
                  <a:lnTo>
                    <a:pt x="91109" y="139547"/>
                  </a:lnTo>
                  <a:lnTo>
                    <a:pt x="86309" y="143738"/>
                  </a:lnTo>
                  <a:lnTo>
                    <a:pt x="71615" y="358000"/>
                  </a:lnTo>
                  <a:lnTo>
                    <a:pt x="75780" y="362788"/>
                  </a:lnTo>
                  <a:lnTo>
                    <a:pt x="82003" y="363194"/>
                  </a:lnTo>
                  <a:lnTo>
                    <a:pt x="87223" y="363194"/>
                  </a:lnTo>
                  <a:lnTo>
                    <a:pt x="91630" y="359143"/>
                  </a:lnTo>
                  <a:lnTo>
                    <a:pt x="106311" y="145110"/>
                  </a:lnTo>
                  <a:close/>
                </a:path>
                <a:path w="684529" h="604519">
                  <a:moveTo>
                    <a:pt x="186766" y="494830"/>
                  </a:moveTo>
                  <a:lnTo>
                    <a:pt x="182283" y="490334"/>
                  </a:lnTo>
                  <a:lnTo>
                    <a:pt x="171208" y="490334"/>
                  </a:lnTo>
                  <a:lnTo>
                    <a:pt x="166712" y="494830"/>
                  </a:lnTo>
                  <a:lnTo>
                    <a:pt x="166712" y="506857"/>
                  </a:lnTo>
                  <a:lnTo>
                    <a:pt x="171208" y="511352"/>
                  </a:lnTo>
                  <a:lnTo>
                    <a:pt x="182283" y="511352"/>
                  </a:lnTo>
                  <a:lnTo>
                    <a:pt x="186766" y="506857"/>
                  </a:lnTo>
                  <a:lnTo>
                    <a:pt x="186766" y="494830"/>
                  </a:lnTo>
                  <a:close/>
                </a:path>
                <a:path w="684529" h="604519">
                  <a:moveTo>
                    <a:pt x="259689" y="246024"/>
                  </a:moveTo>
                  <a:lnTo>
                    <a:pt x="255206" y="241528"/>
                  </a:lnTo>
                  <a:lnTo>
                    <a:pt x="249656" y="241528"/>
                  </a:lnTo>
                  <a:lnTo>
                    <a:pt x="242125" y="244817"/>
                  </a:lnTo>
                  <a:lnTo>
                    <a:pt x="239610" y="252031"/>
                  </a:lnTo>
                  <a:lnTo>
                    <a:pt x="242125" y="259257"/>
                  </a:lnTo>
                  <a:lnTo>
                    <a:pt x="249656" y="262534"/>
                  </a:lnTo>
                  <a:lnTo>
                    <a:pt x="255206" y="262534"/>
                  </a:lnTo>
                  <a:lnTo>
                    <a:pt x="259689" y="258038"/>
                  </a:lnTo>
                  <a:lnTo>
                    <a:pt x="259689" y="246024"/>
                  </a:lnTo>
                  <a:close/>
                </a:path>
                <a:path w="684529" h="604519">
                  <a:moveTo>
                    <a:pt x="273888" y="408178"/>
                  </a:moveTo>
                  <a:lnTo>
                    <a:pt x="269405" y="403682"/>
                  </a:lnTo>
                  <a:lnTo>
                    <a:pt x="263855" y="403682"/>
                  </a:lnTo>
                  <a:lnTo>
                    <a:pt x="256324" y="406971"/>
                  </a:lnTo>
                  <a:lnTo>
                    <a:pt x="253809" y="414185"/>
                  </a:lnTo>
                  <a:lnTo>
                    <a:pt x="256324" y="421411"/>
                  </a:lnTo>
                  <a:lnTo>
                    <a:pt x="263855" y="424688"/>
                  </a:lnTo>
                  <a:lnTo>
                    <a:pt x="269405" y="424688"/>
                  </a:lnTo>
                  <a:lnTo>
                    <a:pt x="273888" y="420192"/>
                  </a:lnTo>
                  <a:lnTo>
                    <a:pt x="273888" y="408178"/>
                  </a:lnTo>
                  <a:close/>
                </a:path>
                <a:path w="684529" h="604519">
                  <a:moveTo>
                    <a:pt x="274929" y="539153"/>
                  </a:moveTo>
                  <a:lnTo>
                    <a:pt x="270446" y="534657"/>
                  </a:lnTo>
                  <a:lnTo>
                    <a:pt x="259372" y="534657"/>
                  </a:lnTo>
                  <a:lnTo>
                    <a:pt x="254876" y="539153"/>
                  </a:lnTo>
                  <a:lnTo>
                    <a:pt x="254876" y="551180"/>
                  </a:lnTo>
                  <a:lnTo>
                    <a:pt x="259372" y="555663"/>
                  </a:lnTo>
                  <a:lnTo>
                    <a:pt x="270446" y="555663"/>
                  </a:lnTo>
                  <a:lnTo>
                    <a:pt x="274929" y="551180"/>
                  </a:lnTo>
                  <a:lnTo>
                    <a:pt x="274929" y="539153"/>
                  </a:lnTo>
                  <a:close/>
                </a:path>
                <a:path w="684529" h="604519">
                  <a:moveTo>
                    <a:pt x="294576" y="307898"/>
                  </a:moveTo>
                  <a:lnTo>
                    <a:pt x="290106" y="303403"/>
                  </a:lnTo>
                  <a:lnTo>
                    <a:pt x="279006" y="303403"/>
                  </a:lnTo>
                  <a:lnTo>
                    <a:pt x="274523" y="307898"/>
                  </a:lnTo>
                  <a:lnTo>
                    <a:pt x="274523" y="319913"/>
                  </a:lnTo>
                  <a:lnTo>
                    <a:pt x="279006" y="324408"/>
                  </a:lnTo>
                  <a:lnTo>
                    <a:pt x="290106" y="324408"/>
                  </a:lnTo>
                  <a:lnTo>
                    <a:pt x="294576" y="319913"/>
                  </a:lnTo>
                  <a:lnTo>
                    <a:pt x="294576" y="307898"/>
                  </a:lnTo>
                  <a:close/>
                </a:path>
                <a:path w="684529" h="604519">
                  <a:moveTo>
                    <a:pt x="392455" y="510197"/>
                  </a:moveTo>
                  <a:lnTo>
                    <a:pt x="387972" y="505701"/>
                  </a:lnTo>
                  <a:lnTo>
                    <a:pt x="376885" y="505701"/>
                  </a:lnTo>
                  <a:lnTo>
                    <a:pt x="372402" y="510197"/>
                  </a:lnTo>
                  <a:lnTo>
                    <a:pt x="372402" y="522211"/>
                  </a:lnTo>
                  <a:lnTo>
                    <a:pt x="376885" y="526707"/>
                  </a:lnTo>
                  <a:lnTo>
                    <a:pt x="387972" y="526707"/>
                  </a:lnTo>
                  <a:lnTo>
                    <a:pt x="392455" y="522211"/>
                  </a:lnTo>
                  <a:lnTo>
                    <a:pt x="392455" y="510197"/>
                  </a:lnTo>
                  <a:close/>
                </a:path>
                <a:path w="684529" h="604519">
                  <a:moveTo>
                    <a:pt x="392455" y="393319"/>
                  </a:moveTo>
                  <a:lnTo>
                    <a:pt x="389953" y="386105"/>
                  </a:lnTo>
                  <a:lnTo>
                    <a:pt x="382422" y="382816"/>
                  </a:lnTo>
                  <a:lnTo>
                    <a:pt x="376885" y="382816"/>
                  </a:lnTo>
                  <a:lnTo>
                    <a:pt x="372402" y="387311"/>
                  </a:lnTo>
                  <a:lnTo>
                    <a:pt x="372402" y="399338"/>
                  </a:lnTo>
                  <a:lnTo>
                    <a:pt x="376885" y="403821"/>
                  </a:lnTo>
                  <a:lnTo>
                    <a:pt x="382422" y="403821"/>
                  </a:lnTo>
                  <a:lnTo>
                    <a:pt x="389953" y="400545"/>
                  </a:lnTo>
                  <a:lnTo>
                    <a:pt x="392455" y="393319"/>
                  </a:lnTo>
                  <a:close/>
                </a:path>
                <a:path w="684529" h="604519">
                  <a:moveTo>
                    <a:pt x="400837" y="282435"/>
                  </a:moveTo>
                  <a:lnTo>
                    <a:pt x="398335" y="275221"/>
                  </a:lnTo>
                  <a:lnTo>
                    <a:pt x="390804" y="271932"/>
                  </a:lnTo>
                  <a:lnTo>
                    <a:pt x="385267" y="271932"/>
                  </a:lnTo>
                  <a:lnTo>
                    <a:pt x="380784" y="276415"/>
                  </a:lnTo>
                  <a:lnTo>
                    <a:pt x="380784" y="288442"/>
                  </a:lnTo>
                  <a:lnTo>
                    <a:pt x="385267" y="292938"/>
                  </a:lnTo>
                  <a:lnTo>
                    <a:pt x="390804" y="292938"/>
                  </a:lnTo>
                  <a:lnTo>
                    <a:pt x="398335" y="289661"/>
                  </a:lnTo>
                  <a:lnTo>
                    <a:pt x="400837" y="282435"/>
                  </a:lnTo>
                  <a:close/>
                </a:path>
                <a:path w="684529" h="604519">
                  <a:moveTo>
                    <a:pt x="479818" y="114046"/>
                  </a:moveTo>
                  <a:lnTo>
                    <a:pt x="475335" y="109550"/>
                  </a:lnTo>
                  <a:lnTo>
                    <a:pt x="209181" y="109550"/>
                  </a:lnTo>
                  <a:lnTo>
                    <a:pt x="204698" y="114046"/>
                  </a:lnTo>
                  <a:lnTo>
                    <a:pt x="204698" y="125107"/>
                  </a:lnTo>
                  <a:lnTo>
                    <a:pt x="209181" y="129603"/>
                  </a:lnTo>
                  <a:lnTo>
                    <a:pt x="475335" y="129603"/>
                  </a:lnTo>
                  <a:lnTo>
                    <a:pt x="479818" y="125107"/>
                  </a:lnTo>
                  <a:lnTo>
                    <a:pt x="479818" y="114046"/>
                  </a:lnTo>
                  <a:close/>
                </a:path>
                <a:path w="684529" h="604519">
                  <a:moveTo>
                    <a:pt x="510235" y="540105"/>
                  </a:moveTo>
                  <a:lnTo>
                    <a:pt x="505739" y="535609"/>
                  </a:lnTo>
                  <a:lnTo>
                    <a:pt x="494665" y="535609"/>
                  </a:lnTo>
                  <a:lnTo>
                    <a:pt x="490181" y="540105"/>
                  </a:lnTo>
                  <a:lnTo>
                    <a:pt x="490181" y="552132"/>
                  </a:lnTo>
                  <a:lnTo>
                    <a:pt x="494665" y="556628"/>
                  </a:lnTo>
                  <a:lnTo>
                    <a:pt x="505739" y="556628"/>
                  </a:lnTo>
                  <a:lnTo>
                    <a:pt x="510235" y="552132"/>
                  </a:lnTo>
                  <a:lnTo>
                    <a:pt x="510235" y="540105"/>
                  </a:lnTo>
                  <a:close/>
                </a:path>
                <a:path w="684529" h="604519">
                  <a:moveTo>
                    <a:pt x="616407" y="358013"/>
                  </a:moveTo>
                  <a:lnTo>
                    <a:pt x="601726" y="143738"/>
                  </a:lnTo>
                  <a:lnTo>
                    <a:pt x="596912" y="139560"/>
                  </a:lnTo>
                  <a:lnTo>
                    <a:pt x="585889" y="140322"/>
                  </a:lnTo>
                  <a:lnTo>
                    <a:pt x="581710" y="145110"/>
                  </a:lnTo>
                  <a:lnTo>
                    <a:pt x="596392" y="359143"/>
                  </a:lnTo>
                  <a:lnTo>
                    <a:pt x="600786" y="363194"/>
                  </a:lnTo>
                  <a:lnTo>
                    <a:pt x="606717" y="363169"/>
                  </a:lnTo>
                  <a:lnTo>
                    <a:pt x="612241" y="362788"/>
                  </a:lnTo>
                  <a:lnTo>
                    <a:pt x="616407" y="358013"/>
                  </a:lnTo>
                  <a:close/>
                </a:path>
                <a:path w="684529" h="604519">
                  <a:moveTo>
                    <a:pt x="621741" y="494347"/>
                  </a:moveTo>
                  <a:lnTo>
                    <a:pt x="617245" y="489864"/>
                  </a:lnTo>
                  <a:lnTo>
                    <a:pt x="611720" y="489864"/>
                  </a:lnTo>
                  <a:lnTo>
                    <a:pt x="604177" y="493153"/>
                  </a:lnTo>
                  <a:lnTo>
                    <a:pt x="601675" y="500367"/>
                  </a:lnTo>
                  <a:lnTo>
                    <a:pt x="604177" y="507593"/>
                  </a:lnTo>
                  <a:lnTo>
                    <a:pt x="611720" y="510870"/>
                  </a:lnTo>
                  <a:lnTo>
                    <a:pt x="617245" y="510870"/>
                  </a:lnTo>
                  <a:lnTo>
                    <a:pt x="621741" y="506387"/>
                  </a:lnTo>
                  <a:lnTo>
                    <a:pt x="621741" y="494347"/>
                  </a:lnTo>
                  <a:close/>
                </a:path>
                <a:path w="684529" h="604519">
                  <a:moveTo>
                    <a:pt x="684517" y="518160"/>
                  </a:moveTo>
                  <a:lnTo>
                    <a:pt x="683374" y="505460"/>
                  </a:lnTo>
                  <a:lnTo>
                    <a:pt x="680059" y="492760"/>
                  </a:lnTo>
                  <a:lnTo>
                    <a:pt x="674700" y="481330"/>
                  </a:lnTo>
                  <a:lnTo>
                    <a:pt x="667435" y="471170"/>
                  </a:lnTo>
                  <a:lnTo>
                    <a:pt x="667258" y="468630"/>
                  </a:lnTo>
                  <a:lnTo>
                    <a:pt x="667169" y="467360"/>
                  </a:lnTo>
                  <a:lnTo>
                    <a:pt x="666902" y="463550"/>
                  </a:lnTo>
                  <a:lnTo>
                    <a:pt x="666292" y="454660"/>
                  </a:lnTo>
                  <a:lnTo>
                    <a:pt x="646163" y="161480"/>
                  </a:lnTo>
                  <a:lnTo>
                    <a:pt x="646163" y="454660"/>
                  </a:lnTo>
                  <a:lnTo>
                    <a:pt x="626643" y="448310"/>
                  </a:lnTo>
                  <a:lnTo>
                    <a:pt x="606437" y="447040"/>
                  </a:lnTo>
                  <a:lnTo>
                    <a:pt x="586892" y="452120"/>
                  </a:lnTo>
                  <a:lnTo>
                    <a:pt x="569391" y="463550"/>
                  </a:lnTo>
                  <a:lnTo>
                    <a:pt x="565632" y="461010"/>
                  </a:lnTo>
                  <a:lnTo>
                    <a:pt x="560832" y="457200"/>
                  </a:lnTo>
                  <a:lnTo>
                    <a:pt x="555764" y="454660"/>
                  </a:lnTo>
                  <a:lnTo>
                    <a:pt x="555764" y="448310"/>
                  </a:lnTo>
                  <a:lnTo>
                    <a:pt x="555764" y="91440"/>
                  </a:lnTo>
                  <a:lnTo>
                    <a:pt x="555764" y="71120"/>
                  </a:lnTo>
                  <a:lnTo>
                    <a:pt x="555764" y="19050"/>
                  </a:lnTo>
                  <a:lnTo>
                    <a:pt x="616318" y="19050"/>
                  </a:lnTo>
                  <a:lnTo>
                    <a:pt x="646163" y="454660"/>
                  </a:lnTo>
                  <a:lnTo>
                    <a:pt x="646163" y="161480"/>
                  </a:lnTo>
                  <a:lnTo>
                    <a:pt x="636384" y="19050"/>
                  </a:lnTo>
                  <a:lnTo>
                    <a:pt x="635698" y="8890"/>
                  </a:lnTo>
                  <a:lnTo>
                    <a:pt x="635317" y="3810"/>
                  </a:lnTo>
                  <a:lnTo>
                    <a:pt x="630961" y="0"/>
                  </a:lnTo>
                  <a:lnTo>
                    <a:pt x="540181" y="0"/>
                  </a:lnTo>
                  <a:lnTo>
                    <a:pt x="535711" y="3810"/>
                  </a:lnTo>
                  <a:lnTo>
                    <a:pt x="535711" y="71120"/>
                  </a:lnTo>
                  <a:lnTo>
                    <a:pt x="535711" y="91440"/>
                  </a:lnTo>
                  <a:lnTo>
                    <a:pt x="535711" y="448310"/>
                  </a:lnTo>
                  <a:lnTo>
                    <a:pt x="520560" y="447040"/>
                  </a:lnTo>
                  <a:lnTo>
                    <a:pt x="505612" y="449580"/>
                  </a:lnTo>
                  <a:lnTo>
                    <a:pt x="491413" y="454660"/>
                  </a:lnTo>
                  <a:lnTo>
                    <a:pt x="478536" y="463550"/>
                  </a:lnTo>
                  <a:lnTo>
                    <a:pt x="472465" y="458470"/>
                  </a:lnTo>
                  <a:lnTo>
                    <a:pt x="465963" y="454660"/>
                  </a:lnTo>
                  <a:lnTo>
                    <a:pt x="459092" y="452120"/>
                  </a:lnTo>
                  <a:lnTo>
                    <a:pt x="451891" y="449580"/>
                  </a:lnTo>
                  <a:lnTo>
                    <a:pt x="454850" y="441960"/>
                  </a:lnTo>
                  <a:lnTo>
                    <a:pt x="458825" y="433070"/>
                  </a:lnTo>
                  <a:lnTo>
                    <a:pt x="462318" y="422910"/>
                  </a:lnTo>
                  <a:lnTo>
                    <a:pt x="463816" y="408940"/>
                  </a:lnTo>
                  <a:lnTo>
                    <a:pt x="461810" y="393700"/>
                  </a:lnTo>
                  <a:lnTo>
                    <a:pt x="457415" y="382270"/>
                  </a:lnTo>
                  <a:lnTo>
                    <a:pt x="453021" y="373380"/>
                  </a:lnTo>
                  <a:lnTo>
                    <a:pt x="451027" y="360680"/>
                  </a:lnTo>
                  <a:lnTo>
                    <a:pt x="453021" y="347980"/>
                  </a:lnTo>
                  <a:lnTo>
                    <a:pt x="461810" y="327660"/>
                  </a:lnTo>
                  <a:lnTo>
                    <a:pt x="463816" y="311150"/>
                  </a:lnTo>
                  <a:lnTo>
                    <a:pt x="462140" y="295910"/>
                  </a:lnTo>
                  <a:lnTo>
                    <a:pt x="458317" y="285750"/>
                  </a:lnTo>
                  <a:lnTo>
                    <a:pt x="454139" y="278130"/>
                  </a:lnTo>
                  <a:lnTo>
                    <a:pt x="451396" y="267970"/>
                  </a:lnTo>
                  <a:lnTo>
                    <a:pt x="489686" y="267970"/>
                  </a:lnTo>
                  <a:lnTo>
                    <a:pt x="494169" y="264160"/>
                  </a:lnTo>
                  <a:lnTo>
                    <a:pt x="494169" y="248920"/>
                  </a:lnTo>
                  <a:lnTo>
                    <a:pt x="494169" y="177800"/>
                  </a:lnTo>
                  <a:lnTo>
                    <a:pt x="494169" y="162560"/>
                  </a:lnTo>
                  <a:lnTo>
                    <a:pt x="489686" y="157480"/>
                  </a:lnTo>
                  <a:lnTo>
                    <a:pt x="474116" y="157480"/>
                  </a:lnTo>
                  <a:lnTo>
                    <a:pt x="474116" y="177800"/>
                  </a:lnTo>
                  <a:lnTo>
                    <a:pt x="474116" y="248920"/>
                  </a:lnTo>
                  <a:lnTo>
                    <a:pt x="453390" y="248920"/>
                  </a:lnTo>
                  <a:lnTo>
                    <a:pt x="456412" y="242570"/>
                  </a:lnTo>
                  <a:lnTo>
                    <a:pt x="459841" y="234950"/>
                  </a:lnTo>
                  <a:lnTo>
                    <a:pt x="462648" y="226060"/>
                  </a:lnTo>
                  <a:lnTo>
                    <a:pt x="462876" y="223520"/>
                  </a:lnTo>
                  <a:lnTo>
                    <a:pt x="463816" y="213360"/>
                  </a:lnTo>
                  <a:lnTo>
                    <a:pt x="463816" y="208280"/>
                  </a:lnTo>
                  <a:lnTo>
                    <a:pt x="459333" y="203200"/>
                  </a:lnTo>
                  <a:lnTo>
                    <a:pt x="443750" y="203200"/>
                  </a:lnTo>
                  <a:lnTo>
                    <a:pt x="443750" y="311150"/>
                  </a:lnTo>
                  <a:lnTo>
                    <a:pt x="441744" y="323850"/>
                  </a:lnTo>
                  <a:lnTo>
                    <a:pt x="432968" y="344170"/>
                  </a:lnTo>
                  <a:lnTo>
                    <a:pt x="430974" y="360680"/>
                  </a:lnTo>
                  <a:lnTo>
                    <a:pt x="432968" y="375920"/>
                  </a:lnTo>
                  <a:lnTo>
                    <a:pt x="437362" y="387350"/>
                  </a:lnTo>
                  <a:lnTo>
                    <a:pt x="441744" y="397510"/>
                  </a:lnTo>
                  <a:lnTo>
                    <a:pt x="443750" y="408940"/>
                  </a:lnTo>
                  <a:lnTo>
                    <a:pt x="442366" y="420370"/>
                  </a:lnTo>
                  <a:lnTo>
                    <a:pt x="439077" y="427990"/>
                  </a:lnTo>
                  <a:lnTo>
                    <a:pt x="435178" y="435610"/>
                  </a:lnTo>
                  <a:lnTo>
                    <a:pt x="431965" y="447040"/>
                  </a:lnTo>
                  <a:lnTo>
                    <a:pt x="420001" y="448310"/>
                  </a:lnTo>
                  <a:lnTo>
                    <a:pt x="408432" y="450850"/>
                  </a:lnTo>
                  <a:lnTo>
                    <a:pt x="397560" y="457200"/>
                  </a:lnTo>
                  <a:lnTo>
                    <a:pt x="387680" y="463550"/>
                  </a:lnTo>
                  <a:lnTo>
                    <a:pt x="376770" y="455930"/>
                  </a:lnTo>
                  <a:lnTo>
                    <a:pt x="364845" y="450850"/>
                  </a:lnTo>
                  <a:lnTo>
                    <a:pt x="352272" y="447040"/>
                  </a:lnTo>
                  <a:lnTo>
                    <a:pt x="339394" y="447040"/>
                  </a:lnTo>
                  <a:lnTo>
                    <a:pt x="342646" y="439420"/>
                  </a:lnTo>
                  <a:lnTo>
                    <a:pt x="346354" y="431800"/>
                  </a:lnTo>
                  <a:lnTo>
                    <a:pt x="349389" y="422910"/>
                  </a:lnTo>
                  <a:lnTo>
                    <a:pt x="350659" y="408940"/>
                  </a:lnTo>
                  <a:lnTo>
                    <a:pt x="348653" y="393700"/>
                  </a:lnTo>
                  <a:lnTo>
                    <a:pt x="344258" y="382270"/>
                  </a:lnTo>
                  <a:lnTo>
                    <a:pt x="339864" y="373380"/>
                  </a:lnTo>
                  <a:lnTo>
                    <a:pt x="337870" y="360680"/>
                  </a:lnTo>
                  <a:lnTo>
                    <a:pt x="339864" y="347980"/>
                  </a:lnTo>
                  <a:lnTo>
                    <a:pt x="348653" y="327660"/>
                  </a:lnTo>
                  <a:lnTo>
                    <a:pt x="350659" y="311150"/>
                  </a:lnTo>
                  <a:lnTo>
                    <a:pt x="348653" y="295910"/>
                  </a:lnTo>
                  <a:lnTo>
                    <a:pt x="344258" y="284480"/>
                  </a:lnTo>
                  <a:lnTo>
                    <a:pt x="339864" y="274320"/>
                  </a:lnTo>
                  <a:lnTo>
                    <a:pt x="337870" y="262890"/>
                  </a:lnTo>
                  <a:lnTo>
                    <a:pt x="339331" y="251460"/>
                  </a:lnTo>
                  <a:lnTo>
                    <a:pt x="342773" y="242570"/>
                  </a:lnTo>
                  <a:lnTo>
                    <a:pt x="346786" y="234950"/>
                  </a:lnTo>
                  <a:lnTo>
                    <a:pt x="349935" y="223520"/>
                  </a:lnTo>
                  <a:lnTo>
                    <a:pt x="442658" y="223520"/>
                  </a:lnTo>
                  <a:lnTo>
                    <a:pt x="439610" y="231140"/>
                  </a:lnTo>
                  <a:lnTo>
                    <a:pt x="435737" y="238760"/>
                  </a:lnTo>
                  <a:lnTo>
                    <a:pt x="432384" y="248920"/>
                  </a:lnTo>
                  <a:lnTo>
                    <a:pt x="430974" y="262890"/>
                  </a:lnTo>
                  <a:lnTo>
                    <a:pt x="432968" y="278130"/>
                  </a:lnTo>
                  <a:lnTo>
                    <a:pt x="437362" y="289560"/>
                  </a:lnTo>
                  <a:lnTo>
                    <a:pt x="441744" y="298450"/>
                  </a:lnTo>
                  <a:lnTo>
                    <a:pt x="443750" y="311150"/>
                  </a:lnTo>
                  <a:lnTo>
                    <a:pt x="443750" y="203200"/>
                  </a:lnTo>
                  <a:lnTo>
                    <a:pt x="330606" y="203200"/>
                  </a:lnTo>
                  <a:lnTo>
                    <a:pt x="330606" y="311150"/>
                  </a:lnTo>
                  <a:lnTo>
                    <a:pt x="328599" y="323850"/>
                  </a:lnTo>
                  <a:lnTo>
                    <a:pt x="319798" y="344170"/>
                  </a:lnTo>
                  <a:lnTo>
                    <a:pt x="317804" y="360680"/>
                  </a:lnTo>
                  <a:lnTo>
                    <a:pt x="319798" y="375920"/>
                  </a:lnTo>
                  <a:lnTo>
                    <a:pt x="324205" y="387350"/>
                  </a:lnTo>
                  <a:lnTo>
                    <a:pt x="328599" y="397510"/>
                  </a:lnTo>
                  <a:lnTo>
                    <a:pt x="330606" y="408940"/>
                  </a:lnTo>
                  <a:lnTo>
                    <a:pt x="328980" y="421640"/>
                  </a:lnTo>
                  <a:lnTo>
                    <a:pt x="325259" y="429260"/>
                  </a:lnTo>
                  <a:lnTo>
                    <a:pt x="321106" y="438150"/>
                  </a:lnTo>
                  <a:lnTo>
                    <a:pt x="318185" y="450850"/>
                  </a:lnTo>
                  <a:lnTo>
                    <a:pt x="310565" y="454660"/>
                  </a:lnTo>
                  <a:lnTo>
                    <a:pt x="303771" y="457200"/>
                  </a:lnTo>
                  <a:lnTo>
                    <a:pt x="296824" y="463550"/>
                  </a:lnTo>
                  <a:lnTo>
                    <a:pt x="294741" y="462280"/>
                  </a:lnTo>
                  <a:lnTo>
                    <a:pt x="280187" y="453390"/>
                  </a:lnTo>
                  <a:lnTo>
                    <a:pt x="275628" y="452120"/>
                  </a:lnTo>
                  <a:lnTo>
                    <a:pt x="261924" y="448310"/>
                  </a:lnTo>
                  <a:lnTo>
                    <a:pt x="243179" y="447040"/>
                  </a:lnTo>
                  <a:lnTo>
                    <a:pt x="225132" y="452120"/>
                  </a:lnTo>
                  <a:lnTo>
                    <a:pt x="227901" y="443230"/>
                  </a:lnTo>
                  <a:lnTo>
                    <a:pt x="232067" y="434340"/>
                  </a:lnTo>
                  <a:lnTo>
                    <a:pt x="235851" y="424180"/>
                  </a:lnTo>
                  <a:lnTo>
                    <a:pt x="237515" y="408940"/>
                  </a:lnTo>
                  <a:lnTo>
                    <a:pt x="236804" y="400050"/>
                  </a:lnTo>
                  <a:lnTo>
                    <a:pt x="235000" y="391160"/>
                  </a:lnTo>
                  <a:lnTo>
                    <a:pt x="232562" y="386080"/>
                  </a:lnTo>
                  <a:lnTo>
                    <a:pt x="229971" y="379730"/>
                  </a:lnTo>
                  <a:lnTo>
                    <a:pt x="224713" y="369570"/>
                  </a:lnTo>
                  <a:lnTo>
                    <a:pt x="224713" y="360680"/>
                  </a:lnTo>
                  <a:lnTo>
                    <a:pt x="226707" y="347980"/>
                  </a:lnTo>
                  <a:lnTo>
                    <a:pt x="235508" y="327660"/>
                  </a:lnTo>
                  <a:lnTo>
                    <a:pt x="237515" y="311150"/>
                  </a:lnTo>
                  <a:lnTo>
                    <a:pt x="235331" y="294640"/>
                  </a:lnTo>
                  <a:lnTo>
                    <a:pt x="230632" y="283210"/>
                  </a:lnTo>
                  <a:lnTo>
                    <a:pt x="226199" y="273050"/>
                  </a:lnTo>
                  <a:lnTo>
                    <a:pt x="224815" y="259080"/>
                  </a:lnTo>
                  <a:lnTo>
                    <a:pt x="226682" y="250190"/>
                  </a:lnTo>
                  <a:lnTo>
                    <a:pt x="230098" y="242570"/>
                  </a:lnTo>
                  <a:lnTo>
                    <a:pt x="233248" y="236220"/>
                  </a:lnTo>
                  <a:lnTo>
                    <a:pt x="233870" y="234950"/>
                  </a:lnTo>
                  <a:lnTo>
                    <a:pt x="236791" y="223520"/>
                  </a:lnTo>
                  <a:lnTo>
                    <a:pt x="329488" y="223520"/>
                  </a:lnTo>
                  <a:lnTo>
                    <a:pt x="326478" y="231140"/>
                  </a:lnTo>
                  <a:lnTo>
                    <a:pt x="322592" y="238760"/>
                  </a:lnTo>
                  <a:lnTo>
                    <a:pt x="319227" y="248920"/>
                  </a:lnTo>
                  <a:lnTo>
                    <a:pt x="317804" y="262890"/>
                  </a:lnTo>
                  <a:lnTo>
                    <a:pt x="319798" y="278130"/>
                  </a:lnTo>
                  <a:lnTo>
                    <a:pt x="324205" y="289560"/>
                  </a:lnTo>
                  <a:lnTo>
                    <a:pt x="328599" y="298450"/>
                  </a:lnTo>
                  <a:lnTo>
                    <a:pt x="330606" y="311150"/>
                  </a:lnTo>
                  <a:lnTo>
                    <a:pt x="330606" y="203200"/>
                  </a:lnTo>
                  <a:lnTo>
                    <a:pt x="221945" y="203200"/>
                  </a:lnTo>
                  <a:lnTo>
                    <a:pt x="217462" y="208280"/>
                  </a:lnTo>
                  <a:lnTo>
                    <a:pt x="217462" y="224790"/>
                  </a:lnTo>
                  <a:lnTo>
                    <a:pt x="214134" y="228600"/>
                  </a:lnTo>
                  <a:lnTo>
                    <a:pt x="210400" y="236220"/>
                  </a:lnTo>
                  <a:lnTo>
                    <a:pt x="210400" y="177800"/>
                  </a:lnTo>
                  <a:lnTo>
                    <a:pt x="474116" y="177800"/>
                  </a:lnTo>
                  <a:lnTo>
                    <a:pt x="474116" y="157480"/>
                  </a:lnTo>
                  <a:lnTo>
                    <a:pt x="194843" y="157480"/>
                  </a:lnTo>
                  <a:lnTo>
                    <a:pt x="190347" y="162560"/>
                  </a:lnTo>
                  <a:lnTo>
                    <a:pt x="190347" y="264160"/>
                  </a:lnTo>
                  <a:lnTo>
                    <a:pt x="194843" y="267970"/>
                  </a:lnTo>
                  <a:lnTo>
                    <a:pt x="204939" y="267970"/>
                  </a:lnTo>
                  <a:lnTo>
                    <a:pt x="207708" y="281940"/>
                  </a:lnTo>
                  <a:lnTo>
                    <a:pt x="211924" y="290830"/>
                  </a:lnTo>
                  <a:lnTo>
                    <a:pt x="215773" y="299720"/>
                  </a:lnTo>
                  <a:lnTo>
                    <a:pt x="217462" y="311150"/>
                  </a:lnTo>
                  <a:lnTo>
                    <a:pt x="215455" y="323850"/>
                  </a:lnTo>
                  <a:lnTo>
                    <a:pt x="206654" y="344170"/>
                  </a:lnTo>
                  <a:lnTo>
                    <a:pt x="204660" y="360680"/>
                  </a:lnTo>
                  <a:lnTo>
                    <a:pt x="206654" y="375920"/>
                  </a:lnTo>
                  <a:lnTo>
                    <a:pt x="211061" y="387350"/>
                  </a:lnTo>
                  <a:lnTo>
                    <a:pt x="215455" y="397510"/>
                  </a:lnTo>
                  <a:lnTo>
                    <a:pt x="217462" y="408940"/>
                  </a:lnTo>
                  <a:lnTo>
                    <a:pt x="215226" y="422910"/>
                  </a:lnTo>
                  <a:lnTo>
                    <a:pt x="210451" y="433070"/>
                  </a:lnTo>
                  <a:lnTo>
                    <a:pt x="206006" y="444500"/>
                  </a:lnTo>
                  <a:lnTo>
                    <a:pt x="204800" y="462280"/>
                  </a:lnTo>
                  <a:lnTo>
                    <a:pt x="191973" y="454660"/>
                  </a:lnTo>
                  <a:lnTo>
                    <a:pt x="178028" y="449580"/>
                  </a:lnTo>
                  <a:lnTo>
                    <a:pt x="170738" y="448310"/>
                  </a:lnTo>
                  <a:lnTo>
                    <a:pt x="163461" y="447040"/>
                  </a:lnTo>
                  <a:lnTo>
                    <a:pt x="148818" y="448310"/>
                  </a:lnTo>
                  <a:lnTo>
                    <a:pt x="148818" y="91440"/>
                  </a:lnTo>
                  <a:lnTo>
                    <a:pt x="535711" y="91440"/>
                  </a:lnTo>
                  <a:lnTo>
                    <a:pt x="535711" y="71120"/>
                  </a:lnTo>
                  <a:lnTo>
                    <a:pt x="148818" y="71120"/>
                  </a:lnTo>
                  <a:lnTo>
                    <a:pt x="148818" y="19050"/>
                  </a:lnTo>
                  <a:lnTo>
                    <a:pt x="148818" y="3810"/>
                  </a:lnTo>
                  <a:lnTo>
                    <a:pt x="144335" y="0"/>
                  </a:lnTo>
                  <a:lnTo>
                    <a:pt x="53568" y="0"/>
                  </a:lnTo>
                  <a:lnTo>
                    <a:pt x="49187" y="3810"/>
                  </a:lnTo>
                  <a:lnTo>
                    <a:pt x="44665" y="69850"/>
                  </a:lnTo>
                  <a:lnTo>
                    <a:pt x="48831" y="74930"/>
                  </a:lnTo>
                  <a:lnTo>
                    <a:pt x="59880" y="74930"/>
                  </a:lnTo>
                  <a:lnTo>
                    <a:pt x="64668" y="71120"/>
                  </a:lnTo>
                  <a:lnTo>
                    <a:pt x="68199" y="19050"/>
                  </a:lnTo>
                  <a:lnTo>
                    <a:pt x="128765" y="19050"/>
                  </a:lnTo>
                  <a:lnTo>
                    <a:pt x="128765" y="454660"/>
                  </a:lnTo>
                  <a:lnTo>
                    <a:pt x="123748" y="457200"/>
                  </a:lnTo>
                  <a:lnTo>
                    <a:pt x="118973" y="461010"/>
                  </a:lnTo>
                  <a:lnTo>
                    <a:pt x="115138" y="463550"/>
                  </a:lnTo>
                  <a:lnTo>
                    <a:pt x="101485" y="454660"/>
                  </a:lnTo>
                  <a:lnTo>
                    <a:pt x="97586" y="452120"/>
                  </a:lnTo>
                  <a:lnTo>
                    <a:pt x="78041" y="447040"/>
                  </a:lnTo>
                  <a:lnTo>
                    <a:pt x="57835" y="448310"/>
                  </a:lnTo>
                  <a:lnTo>
                    <a:pt x="38366" y="454660"/>
                  </a:lnTo>
                  <a:lnTo>
                    <a:pt x="63106" y="93980"/>
                  </a:lnTo>
                  <a:lnTo>
                    <a:pt x="58940" y="88900"/>
                  </a:lnTo>
                  <a:lnTo>
                    <a:pt x="47891" y="87630"/>
                  </a:lnTo>
                  <a:lnTo>
                    <a:pt x="43103" y="92710"/>
                  </a:lnTo>
                  <a:lnTo>
                    <a:pt x="17094" y="471170"/>
                  </a:lnTo>
                  <a:lnTo>
                    <a:pt x="9804" y="481330"/>
                  </a:lnTo>
                  <a:lnTo>
                    <a:pt x="4445" y="492760"/>
                  </a:lnTo>
                  <a:lnTo>
                    <a:pt x="1130" y="505460"/>
                  </a:lnTo>
                  <a:lnTo>
                    <a:pt x="0" y="518160"/>
                  </a:lnTo>
                  <a:lnTo>
                    <a:pt x="0" y="530860"/>
                  </a:lnTo>
                  <a:lnTo>
                    <a:pt x="5829" y="560070"/>
                  </a:lnTo>
                  <a:lnTo>
                    <a:pt x="21717" y="582930"/>
                  </a:lnTo>
                  <a:lnTo>
                    <a:pt x="45262" y="599440"/>
                  </a:lnTo>
                  <a:lnTo>
                    <a:pt x="74066" y="604520"/>
                  </a:lnTo>
                  <a:lnTo>
                    <a:pt x="467283" y="604520"/>
                  </a:lnTo>
                  <a:lnTo>
                    <a:pt x="471766" y="600710"/>
                  </a:lnTo>
                  <a:lnTo>
                    <a:pt x="471766" y="589280"/>
                  </a:lnTo>
                  <a:lnTo>
                    <a:pt x="467283" y="585470"/>
                  </a:lnTo>
                  <a:lnTo>
                    <a:pt x="74066" y="585470"/>
                  </a:lnTo>
                  <a:lnTo>
                    <a:pt x="53047" y="580390"/>
                  </a:lnTo>
                  <a:lnTo>
                    <a:pt x="35877" y="568960"/>
                  </a:lnTo>
                  <a:lnTo>
                    <a:pt x="24295" y="552450"/>
                  </a:lnTo>
                  <a:lnTo>
                    <a:pt x="20053" y="530860"/>
                  </a:lnTo>
                  <a:lnTo>
                    <a:pt x="20053" y="518160"/>
                  </a:lnTo>
                  <a:lnTo>
                    <a:pt x="23964" y="497840"/>
                  </a:lnTo>
                  <a:lnTo>
                    <a:pt x="34683" y="482600"/>
                  </a:lnTo>
                  <a:lnTo>
                    <a:pt x="50698" y="471170"/>
                  </a:lnTo>
                  <a:lnTo>
                    <a:pt x="70485" y="467360"/>
                  </a:lnTo>
                  <a:lnTo>
                    <a:pt x="80975" y="468630"/>
                  </a:lnTo>
                  <a:lnTo>
                    <a:pt x="90855" y="471170"/>
                  </a:lnTo>
                  <a:lnTo>
                    <a:pt x="99809" y="477520"/>
                  </a:lnTo>
                  <a:lnTo>
                    <a:pt x="107518" y="483870"/>
                  </a:lnTo>
                  <a:lnTo>
                    <a:pt x="111302" y="488950"/>
                  </a:lnTo>
                  <a:lnTo>
                    <a:pt x="118465" y="488950"/>
                  </a:lnTo>
                  <a:lnTo>
                    <a:pt x="122936" y="483870"/>
                  </a:lnTo>
                  <a:lnTo>
                    <a:pt x="134759" y="473710"/>
                  </a:lnTo>
                  <a:lnTo>
                    <a:pt x="148742" y="468630"/>
                  </a:lnTo>
                  <a:lnTo>
                    <a:pt x="163830" y="467360"/>
                  </a:lnTo>
                  <a:lnTo>
                    <a:pt x="178930" y="469900"/>
                  </a:lnTo>
                  <a:lnTo>
                    <a:pt x="189585" y="476250"/>
                  </a:lnTo>
                  <a:lnTo>
                    <a:pt x="195910" y="481330"/>
                  </a:lnTo>
                  <a:lnTo>
                    <a:pt x="200507" y="486410"/>
                  </a:lnTo>
                  <a:lnTo>
                    <a:pt x="205994" y="487680"/>
                  </a:lnTo>
                  <a:lnTo>
                    <a:pt x="210921" y="486410"/>
                  </a:lnTo>
                  <a:lnTo>
                    <a:pt x="214807" y="482600"/>
                  </a:lnTo>
                  <a:lnTo>
                    <a:pt x="228231" y="472440"/>
                  </a:lnTo>
                  <a:lnTo>
                    <a:pt x="235508" y="468630"/>
                  </a:lnTo>
                  <a:lnTo>
                    <a:pt x="243471" y="467360"/>
                  </a:lnTo>
                  <a:lnTo>
                    <a:pt x="251421" y="467360"/>
                  </a:lnTo>
                  <a:lnTo>
                    <a:pt x="289204" y="483870"/>
                  </a:lnTo>
                  <a:lnTo>
                    <a:pt x="293204" y="488950"/>
                  </a:lnTo>
                  <a:lnTo>
                    <a:pt x="300469" y="488950"/>
                  </a:lnTo>
                  <a:lnTo>
                    <a:pt x="304469" y="483870"/>
                  </a:lnTo>
                  <a:lnTo>
                    <a:pt x="321830" y="471170"/>
                  </a:lnTo>
                  <a:lnTo>
                    <a:pt x="342226" y="467360"/>
                  </a:lnTo>
                  <a:lnTo>
                    <a:pt x="362648" y="471170"/>
                  </a:lnTo>
                  <a:lnTo>
                    <a:pt x="380060" y="483870"/>
                  </a:lnTo>
                  <a:lnTo>
                    <a:pt x="384060" y="488950"/>
                  </a:lnTo>
                  <a:lnTo>
                    <a:pt x="391325" y="488950"/>
                  </a:lnTo>
                  <a:lnTo>
                    <a:pt x="395312" y="483870"/>
                  </a:lnTo>
                  <a:lnTo>
                    <a:pt x="412648" y="471170"/>
                  </a:lnTo>
                  <a:lnTo>
                    <a:pt x="433044" y="467360"/>
                  </a:lnTo>
                  <a:lnTo>
                    <a:pt x="453453" y="471170"/>
                  </a:lnTo>
                  <a:lnTo>
                    <a:pt x="470903" y="483870"/>
                  </a:lnTo>
                  <a:lnTo>
                    <a:pt x="472808" y="486410"/>
                  </a:lnTo>
                  <a:lnTo>
                    <a:pt x="475589" y="487680"/>
                  </a:lnTo>
                  <a:lnTo>
                    <a:pt x="481469" y="487680"/>
                  </a:lnTo>
                  <a:lnTo>
                    <a:pt x="484263" y="486410"/>
                  </a:lnTo>
                  <a:lnTo>
                    <a:pt x="486156" y="483870"/>
                  </a:lnTo>
                  <a:lnTo>
                    <a:pt x="503593" y="471170"/>
                  </a:lnTo>
                  <a:lnTo>
                    <a:pt x="524014" y="467360"/>
                  </a:lnTo>
                  <a:lnTo>
                    <a:pt x="544410" y="471170"/>
                  </a:lnTo>
                  <a:lnTo>
                    <a:pt x="561746" y="483870"/>
                  </a:lnTo>
                  <a:lnTo>
                    <a:pt x="565721" y="488950"/>
                  </a:lnTo>
                  <a:lnTo>
                    <a:pt x="572985" y="488950"/>
                  </a:lnTo>
                  <a:lnTo>
                    <a:pt x="577011" y="483870"/>
                  </a:lnTo>
                  <a:lnTo>
                    <a:pt x="603427" y="468630"/>
                  </a:lnTo>
                  <a:lnTo>
                    <a:pt x="632066" y="469900"/>
                  </a:lnTo>
                  <a:lnTo>
                    <a:pt x="655040" y="487680"/>
                  </a:lnTo>
                  <a:lnTo>
                    <a:pt x="664464" y="518160"/>
                  </a:lnTo>
                  <a:lnTo>
                    <a:pt x="664464" y="530860"/>
                  </a:lnTo>
                  <a:lnTo>
                    <a:pt x="660209" y="552450"/>
                  </a:lnTo>
                  <a:lnTo>
                    <a:pt x="648614" y="568960"/>
                  </a:lnTo>
                  <a:lnTo>
                    <a:pt x="631444" y="580390"/>
                  </a:lnTo>
                  <a:lnTo>
                    <a:pt x="610450" y="585470"/>
                  </a:lnTo>
                  <a:lnTo>
                    <a:pt x="489953" y="585470"/>
                  </a:lnTo>
                  <a:lnTo>
                    <a:pt x="485482" y="589280"/>
                  </a:lnTo>
                  <a:lnTo>
                    <a:pt x="485482" y="600710"/>
                  </a:lnTo>
                  <a:lnTo>
                    <a:pt x="489953" y="604520"/>
                  </a:lnTo>
                  <a:lnTo>
                    <a:pt x="610450" y="604520"/>
                  </a:lnTo>
                  <a:lnTo>
                    <a:pt x="639254" y="599440"/>
                  </a:lnTo>
                  <a:lnTo>
                    <a:pt x="662800" y="582930"/>
                  </a:lnTo>
                  <a:lnTo>
                    <a:pt x="678688" y="560070"/>
                  </a:lnTo>
                  <a:lnTo>
                    <a:pt x="684517" y="530860"/>
                  </a:lnTo>
                  <a:lnTo>
                    <a:pt x="684517" y="51816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40700" y="3043377"/>
              <a:ext cx="83489" cy="83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8378" y="3043377"/>
              <a:ext cx="83489" cy="835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28699" y="2892348"/>
              <a:ext cx="375285" cy="223520"/>
            </a:xfrm>
            <a:custGeom>
              <a:avLst/>
              <a:gdLst/>
              <a:ahLst/>
              <a:cxnLst/>
              <a:rect l="l" t="t" r="r" b="b"/>
              <a:pathLst>
                <a:path w="375285" h="223519">
                  <a:moveTo>
                    <a:pt x="178092" y="4838"/>
                  </a:moveTo>
                  <a:lnTo>
                    <a:pt x="173253" y="0"/>
                  </a:lnTo>
                  <a:lnTo>
                    <a:pt x="135470" y="0"/>
                  </a:lnTo>
                  <a:lnTo>
                    <a:pt x="130632" y="4838"/>
                  </a:lnTo>
                  <a:lnTo>
                    <a:pt x="130632" y="16789"/>
                  </a:lnTo>
                  <a:lnTo>
                    <a:pt x="135470" y="21628"/>
                  </a:lnTo>
                  <a:lnTo>
                    <a:pt x="173253" y="21628"/>
                  </a:lnTo>
                  <a:lnTo>
                    <a:pt x="178092" y="16789"/>
                  </a:lnTo>
                  <a:lnTo>
                    <a:pt x="178092" y="4838"/>
                  </a:lnTo>
                  <a:close/>
                </a:path>
                <a:path w="375285" h="223519">
                  <a:moveTo>
                    <a:pt x="375170" y="173456"/>
                  </a:moveTo>
                  <a:lnTo>
                    <a:pt x="374573" y="169875"/>
                  </a:lnTo>
                  <a:lnTo>
                    <a:pt x="370497" y="164350"/>
                  </a:lnTo>
                  <a:lnTo>
                    <a:pt x="367271" y="162712"/>
                  </a:lnTo>
                  <a:lnTo>
                    <a:pt x="350570" y="162712"/>
                  </a:lnTo>
                  <a:lnTo>
                    <a:pt x="350570" y="184340"/>
                  </a:lnTo>
                  <a:lnTo>
                    <a:pt x="350253" y="187325"/>
                  </a:lnTo>
                  <a:lnTo>
                    <a:pt x="350113" y="189966"/>
                  </a:lnTo>
                  <a:lnTo>
                    <a:pt x="350113" y="195656"/>
                  </a:lnTo>
                  <a:lnTo>
                    <a:pt x="350266" y="198475"/>
                  </a:lnTo>
                  <a:lnTo>
                    <a:pt x="350570" y="201282"/>
                  </a:lnTo>
                  <a:lnTo>
                    <a:pt x="24599" y="201282"/>
                  </a:lnTo>
                  <a:lnTo>
                    <a:pt x="24917" y="198297"/>
                  </a:lnTo>
                  <a:lnTo>
                    <a:pt x="25069" y="195656"/>
                  </a:lnTo>
                  <a:lnTo>
                    <a:pt x="25069" y="189966"/>
                  </a:lnTo>
                  <a:lnTo>
                    <a:pt x="24917" y="187147"/>
                  </a:lnTo>
                  <a:lnTo>
                    <a:pt x="24599" y="184340"/>
                  </a:lnTo>
                  <a:lnTo>
                    <a:pt x="350570" y="184340"/>
                  </a:lnTo>
                  <a:lnTo>
                    <a:pt x="350570" y="162712"/>
                  </a:lnTo>
                  <a:lnTo>
                    <a:pt x="7912" y="162712"/>
                  </a:lnTo>
                  <a:lnTo>
                    <a:pt x="4686" y="164350"/>
                  </a:lnTo>
                  <a:lnTo>
                    <a:pt x="609" y="169875"/>
                  </a:lnTo>
                  <a:lnTo>
                    <a:pt x="0" y="173456"/>
                  </a:lnTo>
                  <a:lnTo>
                    <a:pt x="2628" y="181914"/>
                  </a:lnTo>
                  <a:lnTo>
                    <a:pt x="3403" y="187147"/>
                  </a:lnTo>
                  <a:lnTo>
                    <a:pt x="3403" y="198475"/>
                  </a:lnTo>
                  <a:lnTo>
                    <a:pt x="2628" y="203708"/>
                  </a:lnTo>
                  <a:lnTo>
                    <a:pt x="0" y="212166"/>
                  </a:lnTo>
                  <a:lnTo>
                    <a:pt x="609" y="215747"/>
                  </a:lnTo>
                  <a:lnTo>
                    <a:pt x="4686" y="221272"/>
                  </a:lnTo>
                  <a:lnTo>
                    <a:pt x="7912" y="222910"/>
                  </a:lnTo>
                  <a:lnTo>
                    <a:pt x="367271" y="222910"/>
                  </a:lnTo>
                  <a:lnTo>
                    <a:pt x="370497" y="221272"/>
                  </a:lnTo>
                  <a:lnTo>
                    <a:pt x="374573" y="215747"/>
                  </a:lnTo>
                  <a:lnTo>
                    <a:pt x="375170" y="212166"/>
                  </a:lnTo>
                  <a:lnTo>
                    <a:pt x="372554" y="203708"/>
                  </a:lnTo>
                  <a:lnTo>
                    <a:pt x="372173" y="201282"/>
                  </a:lnTo>
                  <a:lnTo>
                    <a:pt x="371754" y="198475"/>
                  </a:lnTo>
                  <a:lnTo>
                    <a:pt x="371754" y="187147"/>
                  </a:lnTo>
                  <a:lnTo>
                    <a:pt x="372173" y="184340"/>
                  </a:lnTo>
                  <a:lnTo>
                    <a:pt x="372554" y="181914"/>
                  </a:lnTo>
                  <a:lnTo>
                    <a:pt x="375170" y="173456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24114" y="2854540"/>
              <a:ext cx="155943" cy="768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73543" y="2543022"/>
              <a:ext cx="738505" cy="620395"/>
            </a:xfrm>
            <a:custGeom>
              <a:avLst/>
              <a:gdLst/>
              <a:ahLst/>
              <a:cxnLst/>
              <a:rect l="l" t="t" r="r" b="b"/>
              <a:pathLst>
                <a:path w="738505" h="620394">
                  <a:moveTo>
                    <a:pt x="451078" y="279400"/>
                  </a:moveTo>
                  <a:lnTo>
                    <a:pt x="450596" y="277279"/>
                  </a:lnTo>
                  <a:lnTo>
                    <a:pt x="449656" y="275386"/>
                  </a:lnTo>
                  <a:lnTo>
                    <a:pt x="430695" y="236512"/>
                  </a:lnTo>
                  <a:lnTo>
                    <a:pt x="429450" y="233959"/>
                  </a:lnTo>
                  <a:lnTo>
                    <a:pt x="429450" y="283286"/>
                  </a:lnTo>
                  <a:lnTo>
                    <a:pt x="429450" y="312280"/>
                  </a:lnTo>
                  <a:lnTo>
                    <a:pt x="340309" y="312280"/>
                  </a:lnTo>
                  <a:lnTo>
                    <a:pt x="305625" y="277990"/>
                  </a:lnTo>
                  <a:lnTo>
                    <a:pt x="305625" y="236512"/>
                  </a:lnTo>
                  <a:lnTo>
                    <a:pt x="406654" y="236512"/>
                  </a:lnTo>
                  <a:lnTo>
                    <a:pt x="429450" y="283286"/>
                  </a:lnTo>
                  <a:lnTo>
                    <a:pt x="429450" y="233959"/>
                  </a:lnTo>
                  <a:lnTo>
                    <a:pt x="421665" y="217970"/>
                  </a:lnTo>
                  <a:lnTo>
                    <a:pt x="416737" y="214884"/>
                  </a:lnTo>
                  <a:lnTo>
                    <a:pt x="290283" y="214884"/>
                  </a:lnTo>
                  <a:lnTo>
                    <a:pt x="284010" y="221157"/>
                  </a:lnTo>
                  <a:lnTo>
                    <a:pt x="284010" y="284886"/>
                  </a:lnTo>
                  <a:lnTo>
                    <a:pt x="285521" y="288518"/>
                  </a:lnTo>
                  <a:lnTo>
                    <a:pt x="329958" y="332460"/>
                  </a:lnTo>
                  <a:lnTo>
                    <a:pt x="333451" y="333908"/>
                  </a:lnTo>
                  <a:lnTo>
                    <a:pt x="444792" y="333908"/>
                  </a:lnTo>
                  <a:lnTo>
                    <a:pt x="451078" y="327634"/>
                  </a:lnTo>
                  <a:lnTo>
                    <a:pt x="451078" y="312280"/>
                  </a:lnTo>
                  <a:lnTo>
                    <a:pt x="451078" y="279400"/>
                  </a:lnTo>
                  <a:close/>
                </a:path>
                <a:path w="738505" h="620394">
                  <a:moveTo>
                    <a:pt x="738238" y="260337"/>
                  </a:moveTo>
                  <a:lnTo>
                    <a:pt x="730948" y="252679"/>
                  </a:lnTo>
                  <a:lnTo>
                    <a:pt x="721753" y="252018"/>
                  </a:lnTo>
                  <a:lnTo>
                    <a:pt x="716610" y="239750"/>
                  </a:lnTo>
                  <a:lnTo>
                    <a:pt x="716610" y="273583"/>
                  </a:lnTo>
                  <a:lnTo>
                    <a:pt x="716610" y="313042"/>
                  </a:lnTo>
                  <a:lnTo>
                    <a:pt x="702259" y="313042"/>
                  </a:lnTo>
                  <a:lnTo>
                    <a:pt x="702259" y="334670"/>
                  </a:lnTo>
                  <a:lnTo>
                    <a:pt x="698830" y="369862"/>
                  </a:lnTo>
                  <a:lnTo>
                    <a:pt x="687285" y="369862"/>
                  </a:lnTo>
                  <a:lnTo>
                    <a:pt x="683856" y="334670"/>
                  </a:lnTo>
                  <a:lnTo>
                    <a:pt x="702259" y="334670"/>
                  </a:lnTo>
                  <a:lnTo>
                    <a:pt x="702259" y="313042"/>
                  </a:lnTo>
                  <a:lnTo>
                    <a:pt x="670153" y="313042"/>
                  </a:lnTo>
                  <a:lnTo>
                    <a:pt x="670153" y="273583"/>
                  </a:lnTo>
                  <a:lnTo>
                    <a:pt x="716610" y="273583"/>
                  </a:lnTo>
                  <a:lnTo>
                    <a:pt x="716610" y="239750"/>
                  </a:lnTo>
                  <a:lnTo>
                    <a:pt x="677557" y="146329"/>
                  </a:lnTo>
                  <a:lnTo>
                    <a:pt x="671220" y="143725"/>
                  </a:lnTo>
                  <a:lnTo>
                    <a:pt x="660209" y="148336"/>
                  </a:lnTo>
                  <a:lnTo>
                    <a:pt x="657606" y="154673"/>
                  </a:lnTo>
                  <a:lnTo>
                    <a:pt x="698296" y="251955"/>
                  </a:lnTo>
                  <a:lnTo>
                    <a:pt x="678751" y="251955"/>
                  </a:lnTo>
                  <a:lnTo>
                    <a:pt x="598512" y="97751"/>
                  </a:lnTo>
                  <a:lnTo>
                    <a:pt x="576414" y="55283"/>
                  </a:lnTo>
                  <a:lnTo>
                    <a:pt x="570941" y="38328"/>
                  </a:lnTo>
                  <a:lnTo>
                    <a:pt x="571309" y="36042"/>
                  </a:lnTo>
                  <a:lnTo>
                    <a:pt x="573925" y="28867"/>
                  </a:lnTo>
                  <a:lnTo>
                    <a:pt x="577621" y="25019"/>
                  </a:lnTo>
                  <a:lnTo>
                    <a:pt x="582510" y="23012"/>
                  </a:lnTo>
                  <a:lnTo>
                    <a:pt x="589711" y="21615"/>
                  </a:lnTo>
                  <a:lnTo>
                    <a:pt x="596684" y="23037"/>
                  </a:lnTo>
                  <a:lnTo>
                    <a:pt x="602615" y="26962"/>
                  </a:lnTo>
                  <a:lnTo>
                    <a:pt x="606742" y="33045"/>
                  </a:lnTo>
                  <a:lnTo>
                    <a:pt x="645426" y="125552"/>
                  </a:lnTo>
                  <a:lnTo>
                    <a:pt x="651764" y="128143"/>
                  </a:lnTo>
                  <a:lnTo>
                    <a:pt x="662774" y="123532"/>
                  </a:lnTo>
                  <a:lnTo>
                    <a:pt x="665378" y="117208"/>
                  </a:lnTo>
                  <a:lnTo>
                    <a:pt x="626694" y="24701"/>
                  </a:lnTo>
                  <a:lnTo>
                    <a:pt x="624598" y="21615"/>
                  </a:lnTo>
                  <a:lnTo>
                    <a:pt x="617778" y="11544"/>
                  </a:lnTo>
                  <a:lnTo>
                    <a:pt x="604939" y="3073"/>
                  </a:lnTo>
                  <a:lnTo>
                    <a:pt x="589864" y="0"/>
                  </a:lnTo>
                  <a:lnTo>
                    <a:pt x="574268" y="3009"/>
                  </a:lnTo>
                  <a:lnTo>
                    <a:pt x="566902" y="6997"/>
                  </a:lnTo>
                  <a:lnTo>
                    <a:pt x="564146" y="9334"/>
                  </a:lnTo>
                  <a:lnTo>
                    <a:pt x="564146" y="78562"/>
                  </a:lnTo>
                  <a:lnTo>
                    <a:pt x="432460" y="148894"/>
                  </a:lnTo>
                  <a:lnTo>
                    <a:pt x="419176" y="123405"/>
                  </a:lnTo>
                  <a:lnTo>
                    <a:pt x="418719" y="122847"/>
                  </a:lnTo>
                  <a:lnTo>
                    <a:pt x="412711" y="116916"/>
                  </a:lnTo>
                  <a:lnTo>
                    <a:pt x="412711" y="164045"/>
                  </a:lnTo>
                  <a:lnTo>
                    <a:pt x="412711" y="178346"/>
                  </a:lnTo>
                  <a:lnTo>
                    <a:pt x="320332" y="178346"/>
                  </a:lnTo>
                  <a:lnTo>
                    <a:pt x="320421" y="126403"/>
                  </a:lnTo>
                  <a:lnTo>
                    <a:pt x="323418" y="123405"/>
                  </a:lnTo>
                  <a:lnTo>
                    <a:pt x="374891" y="123405"/>
                  </a:lnTo>
                  <a:lnTo>
                    <a:pt x="407403" y="143979"/>
                  </a:lnTo>
                  <a:lnTo>
                    <a:pt x="412711" y="164045"/>
                  </a:lnTo>
                  <a:lnTo>
                    <a:pt x="412711" y="116916"/>
                  </a:lnTo>
                  <a:lnTo>
                    <a:pt x="411632" y="115976"/>
                  </a:lnTo>
                  <a:lnTo>
                    <a:pt x="409321" y="114147"/>
                  </a:lnTo>
                  <a:lnTo>
                    <a:pt x="437781" y="102425"/>
                  </a:lnTo>
                  <a:lnTo>
                    <a:pt x="552259" y="55283"/>
                  </a:lnTo>
                  <a:lnTo>
                    <a:pt x="553008" y="57035"/>
                  </a:lnTo>
                  <a:lnTo>
                    <a:pt x="553897" y="58864"/>
                  </a:lnTo>
                  <a:lnTo>
                    <a:pt x="564146" y="78562"/>
                  </a:lnTo>
                  <a:lnTo>
                    <a:pt x="564146" y="9334"/>
                  </a:lnTo>
                  <a:lnTo>
                    <a:pt x="550049" y="32791"/>
                  </a:lnTo>
                  <a:lnTo>
                    <a:pt x="380987" y="102425"/>
                  </a:lnTo>
                  <a:lnTo>
                    <a:pt x="378091" y="102006"/>
                  </a:lnTo>
                  <a:lnTo>
                    <a:pt x="375145" y="101777"/>
                  </a:lnTo>
                  <a:lnTo>
                    <a:pt x="327202" y="101777"/>
                  </a:lnTo>
                  <a:lnTo>
                    <a:pt x="316115" y="104025"/>
                  </a:lnTo>
                  <a:lnTo>
                    <a:pt x="307060" y="110147"/>
                  </a:lnTo>
                  <a:lnTo>
                    <a:pt x="300939" y="119214"/>
                  </a:lnTo>
                  <a:lnTo>
                    <a:pt x="298704" y="130302"/>
                  </a:lnTo>
                  <a:lnTo>
                    <a:pt x="298704" y="178346"/>
                  </a:lnTo>
                  <a:lnTo>
                    <a:pt x="268605" y="178346"/>
                  </a:lnTo>
                  <a:lnTo>
                    <a:pt x="258724" y="180352"/>
                  </a:lnTo>
                  <a:lnTo>
                    <a:pt x="250647" y="185801"/>
                  </a:lnTo>
                  <a:lnTo>
                    <a:pt x="245211" y="193878"/>
                  </a:lnTo>
                  <a:lnTo>
                    <a:pt x="243217" y="203758"/>
                  </a:lnTo>
                  <a:lnTo>
                    <a:pt x="243217" y="268960"/>
                  </a:lnTo>
                  <a:lnTo>
                    <a:pt x="241528" y="270662"/>
                  </a:lnTo>
                  <a:lnTo>
                    <a:pt x="25387" y="270662"/>
                  </a:lnTo>
                  <a:lnTo>
                    <a:pt x="15506" y="272669"/>
                  </a:lnTo>
                  <a:lnTo>
                    <a:pt x="7442" y="278117"/>
                  </a:lnTo>
                  <a:lnTo>
                    <a:pt x="1993" y="286194"/>
                  </a:lnTo>
                  <a:lnTo>
                    <a:pt x="0" y="296075"/>
                  </a:lnTo>
                  <a:lnTo>
                    <a:pt x="0" y="328752"/>
                  </a:lnTo>
                  <a:lnTo>
                    <a:pt x="4851" y="333590"/>
                  </a:lnTo>
                  <a:lnTo>
                    <a:pt x="16789" y="333590"/>
                  </a:lnTo>
                  <a:lnTo>
                    <a:pt x="21628" y="328752"/>
                  </a:lnTo>
                  <a:lnTo>
                    <a:pt x="21628" y="293992"/>
                  </a:lnTo>
                  <a:lnTo>
                    <a:pt x="23317" y="292290"/>
                  </a:lnTo>
                  <a:lnTo>
                    <a:pt x="239458" y="292290"/>
                  </a:lnTo>
                  <a:lnTo>
                    <a:pt x="249326" y="290296"/>
                  </a:lnTo>
                  <a:lnTo>
                    <a:pt x="257390" y="284848"/>
                  </a:lnTo>
                  <a:lnTo>
                    <a:pt x="262826" y="276758"/>
                  </a:lnTo>
                  <a:lnTo>
                    <a:pt x="264833" y="266877"/>
                  </a:lnTo>
                  <a:lnTo>
                    <a:pt x="264922" y="201574"/>
                  </a:lnTo>
                  <a:lnTo>
                    <a:pt x="266534" y="199974"/>
                  </a:lnTo>
                  <a:lnTo>
                    <a:pt x="432206" y="199974"/>
                  </a:lnTo>
                  <a:lnTo>
                    <a:pt x="434771" y="201574"/>
                  </a:lnTo>
                  <a:lnTo>
                    <a:pt x="469747" y="273316"/>
                  </a:lnTo>
                  <a:lnTo>
                    <a:pt x="470484" y="276529"/>
                  </a:lnTo>
                  <a:lnTo>
                    <a:pt x="470484" y="414172"/>
                  </a:lnTo>
                  <a:lnTo>
                    <a:pt x="467233" y="417449"/>
                  </a:lnTo>
                  <a:lnTo>
                    <a:pt x="429933" y="417449"/>
                  </a:lnTo>
                  <a:lnTo>
                    <a:pt x="429933" y="439077"/>
                  </a:lnTo>
                  <a:lnTo>
                    <a:pt x="429933" y="463956"/>
                  </a:lnTo>
                  <a:lnTo>
                    <a:pt x="242798" y="463956"/>
                  </a:lnTo>
                  <a:lnTo>
                    <a:pt x="242798" y="439077"/>
                  </a:lnTo>
                  <a:lnTo>
                    <a:pt x="429933" y="439077"/>
                  </a:lnTo>
                  <a:lnTo>
                    <a:pt x="429933" y="417449"/>
                  </a:lnTo>
                  <a:lnTo>
                    <a:pt x="23317" y="417449"/>
                  </a:lnTo>
                  <a:lnTo>
                    <a:pt x="21628" y="415747"/>
                  </a:lnTo>
                  <a:lnTo>
                    <a:pt x="21628" y="360426"/>
                  </a:lnTo>
                  <a:lnTo>
                    <a:pt x="16789" y="355587"/>
                  </a:lnTo>
                  <a:lnTo>
                    <a:pt x="4851" y="355587"/>
                  </a:lnTo>
                  <a:lnTo>
                    <a:pt x="0" y="360426"/>
                  </a:lnTo>
                  <a:lnTo>
                    <a:pt x="101" y="414172"/>
                  </a:lnTo>
                  <a:lnTo>
                    <a:pt x="25387" y="439077"/>
                  </a:lnTo>
                  <a:lnTo>
                    <a:pt x="221170" y="439077"/>
                  </a:lnTo>
                  <a:lnTo>
                    <a:pt x="221170" y="463956"/>
                  </a:lnTo>
                  <a:lnTo>
                    <a:pt x="98501" y="463956"/>
                  </a:lnTo>
                  <a:lnTo>
                    <a:pt x="68110" y="470115"/>
                  </a:lnTo>
                  <a:lnTo>
                    <a:pt x="43268" y="486879"/>
                  </a:lnTo>
                  <a:lnTo>
                    <a:pt x="26517" y="511759"/>
                  </a:lnTo>
                  <a:lnTo>
                    <a:pt x="20370" y="542188"/>
                  </a:lnTo>
                  <a:lnTo>
                    <a:pt x="26517" y="572579"/>
                  </a:lnTo>
                  <a:lnTo>
                    <a:pt x="43268" y="597420"/>
                  </a:lnTo>
                  <a:lnTo>
                    <a:pt x="68110" y="614172"/>
                  </a:lnTo>
                  <a:lnTo>
                    <a:pt x="98501" y="620318"/>
                  </a:lnTo>
                  <a:lnTo>
                    <a:pt x="586981" y="620318"/>
                  </a:lnTo>
                  <a:lnTo>
                    <a:pt x="617359" y="614172"/>
                  </a:lnTo>
                  <a:lnTo>
                    <a:pt x="640295" y="598690"/>
                  </a:lnTo>
                  <a:lnTo>
                    <a:pt x="642200" y="597408"/>
                  </a:lnTo>
                  <a:lnTo>
                    <a:pt x="658952" y="572541"/>
                  </a:lnTo>
                  <a:lnTo>
                    <a:pt x="665099" y="542086"/>
                  </a:lnTo>
                  <a:lnTo>
                    <a:pt x="658952" y="511721"/>
                  </a:lnTo>
                  <a:lnTo>
                    <a:pt x="643483" y="488784"/>
                  </a:lnTo>
                  <a:lnTo>
                    <a:pt x="643483" y="542188"/>
                  </a:lnTo>
                  <a:lnTo>
                    <a:pt x="639025" y="564172"/>
                  </a:lnTo>
                  <a:lnTo>
                    <a:pt x="626910" y="582129"/>
                  </a:lnTo>
                  <a:lnTo>
                    <a:pt x="608952" y="594245"/>
                  </a:lnTo>
                  <a:lnTo>
                    <a:pt x="586981" y="598690"/>
                  </a:lnTo>
                  <a:lnTo>
                    <a:pt x="98501" y="598690"/>
                  </a:lnTo>
                  <a:lnTo>
                    <a:pt x="76517" y="594245"/>
                  </a:lnTo>
                  <a:lnTo>
                    <a:pt x="58559" y="582117"/>
                  </a:lnTo>
                  <a:lnTo>
                    <a:pt x="46443" y="564121"/>
                  </a:lnTo>
                  <a:lnTo>
                    <a:pt x="41998" y="542086"/>
                  </a:lnTo>
                  <a:lnTo>
                    <a:pt x="46443" y="520115"/>
                  </a:lnTo>
                  <a:lnTo>
                    <a:pt x="58559" y="502158"/>
                  </a:lnTo>
                  <a:lnTo>
                    <a:pt x="76517" y="490042"/>
                  </a:lnTo>
                  <a:lnTo>
                    <a:pt x="98501" y="485584"/>
                  </a:lnTo>
                  <a:lnTo>
                    <a:pt x="586981" y="485584"/>
                  </a:lnTo>
                  <a:lnTo>
                    <a:pt x="608952" y="490042"/>
                  </a:lnTo>
                  <a:lnTo>
                    <a:pt x="626910" y="502170"/>
                  </a:lnTo>
                  <a:lnTo>
                    <a:pt x="639025" y="520166"/>
                  </a:lnTo>
                  <a:lnTo>
                    <a:pt x="643483" y="542188"/>
                  </a:lnTo>
                  <a:lnTo>
                    <a:pt x="643483" y="488784"/>
                  </a:lnTo>
                  <a:lnTo>
                    <a:pt x="642200" y="486879"/>
                  </a:lnTo>
                  <a:lnTo>
                    <a:pt x="640295" y="485584"/>
                  </a:lnTo>
                  <a:lnTo>
                    <a:pt x="617359" y="470115"/>
                  </a:lnTo>
                  <a:lnTo>
                    <a:pt x="586981" y="463956"/>
                  </a:lnTo>
                  <a:lnTo>
                    <a:pt x="451561" y="463956"/>
                  </a:lnTo>
                  <a:lnTo>
                    <a:pt x="451561" y="439077"/>
                  </a:lnTo>
                  <a:lnTo>
                    <a:pt x="463219" y="439077"/>
                  </a:lnTo>
                  <a:lnTo>
                    <a:pt x="474459" y="436803"/>
                  </a:lnTo>
                  <a:lnTo>
                    <a:pt x="483641" y="430606"/>
                  </a:lnTo>
                  <a:lnTo>
                    <a:pt x="489839" y="421411"/>
                  </a:lnTo>
                  <a:lnTo>
                    <a:pt x="490639" y="417449"/>
                  </a:lnTo>
                  <a:lnTo>
                    <a:pt x="492125" y="410159"/>
                  </a:lnTo>
                  <a:lnTo>
                    <a:pt x="492125" y="272161"/>
                  </a:lnTo>
                  <a:lnTo>
                    <a:pt x="491109" y="267779"/>
                  </a:lnTo>
                  <a:lnTo>
                    <a:pt x="458050" y="199974"/>
                  </a:lnTo>
                  <a:lnTo>
                    <a:pt x="455422" y="194576"/>
                  </a:lnTo>
                  <a:lnTo>
                    <a:pt x="451675" y="188810"/>
                  </a:lnTo>
                  <a:lnTo>
                    <a:pt x="446735" y="184137"/>
                  </a:lnTo>
                  <a:lnTo>
                    <a:pt x="440867" y="180746"/>
                  </a:lnTo>
                  <a:lnTo>
                    <a:pt x="434340" y="178790"/>
                  </a:lnTo>
                  <a:lnTo>
                    <a:pt x="434340" y="172415"/>
                  </a:lnTo>
                  <a:lnTo>
                    <a:pt x="478370" y="148894"/>
                  </a:lnTo>
                  <a:lnTo>
                    <a:pt x="574128" y="97751"/>
                  </a:lnTo>
                  <a:lnTo>
                    <a:pt x="656056" y="255219"/>
                  </a:lnTo>
                  <a:lnTo>
                    <a:pt x="651522" y="258432"/>
                  </a:lnTo>
                  <a:lnTo>
                    <a:pt x="648525" y="263715"/>
                  </a:lnTo>
                  <a:lnTo>
                    <a:pt x="648525" y="325259"/>
                  </a:lnTo>
                  <a:lnTo>
                    <a:pt x="654316" y="332257"/>
                  </a:lnTo>
                  <a:lnTo>
                    <a:pt x="662076" y="334149"/>
                  </a:lnTo>
                  <a:lnTo>
                    <a:pt x="667105" y="385610"/>
                  </a:lnTo>
                  <a:lnTo>
                    <a:pt x="673404" y="391502"/>
                  </a:lnTo>
                  <a:lnTo>
                    <a:pt x="682244" y="391502"/>
                  </a:lnTo>
                  <a:lnTo>
                    <a:pt x="682244" y="480758"/>
                  </a:lnTo>
                  <a:lnTo>
                    <a:pt x="687082" y="485584"/>
                  </a:lnTo>
                  <a:lnTo>
                    <a:pt x="699033" y="485584"/>
                  </a:lnTo>
                  <a:lnTo>
                    <a:pt x="703872" y="480758"/>
                  </a:lnTo>
                  <a:lnTo>
                    <a:pt x="703872" y="391502"/>
                  </a:lnTo>
                  <a:lnTo>
                    <a:pt x="712711" y="391502"/>
                  </a:lnTo>
                  <a:lnTo>
                    <a:pt x="719010" y="385610"/>
                  </a:lnTo>
                  <a:lnTo>
                    <a:pt x="720547" y="369862"/>
                  </a:lnTo>
                  <a:lnTo>
                    <a:pt x="723988" y="334670"/>
                  </a:lnTo>
                  <a:lnTo>
                    <a:pt x="724027" y="334314"/>
                  </a:lnTo>
                  <a:lnTo>
                    <a:pt x="732129" y="332676"/>
                  </a:lnTo>
                  <a:lnTo>
                    <a:pt x="738238" y="325501"/>
                  </a:lnTo>
                  <a:lnTo>
                    <a:pt x="738238" y="313042"/>
                  </a:lnTo>
                  <a:lnTo>
                    <a:pt x="738238" y="273583"/>
                  </a:lnTo>
                  <a:lnTo>
                    <a:pt x="738238" y="260337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380"/>
              <a:ext cx="1553210" cy="2170430"/>
            </a:xfrm>
            <a:custGeom>
              <a:avLst/>
              <a:gdLst/>
              <a:ahLst/>
              <a:cxnLst/>
              <a:rect l="l" t="t" r="r" b="b"/>
              <a:pathLst>
                <a:path w="1553210" h="2170430">
                  <a:moveTo>
                    <a:pt x="1552752" y="0"/>
                  </a:moveTo>
                  <a:lnTo>
                    <a:pt x="0" y="0"/>
                  </a:lnTo>
                  <a:lnTo>
                    <a:pt x="0" y="375920"/>
                  </a:lnTo>
                  <a:lnTo>
                    <a:pt x="0" y="2170430"/>
                  </a:lnTo>
                  <a:lnTo>
                    <a:pt x="375805" y="2170430"/>
                  </a:lnTo>
                  <a:lnTo>
                    <a:pt x="375805" y="375920"/>
                  </a:lnTo>
                  <a:lnTo>
                    <a:pt x="1552752" y="375920"/>
                  </a:lnTo>
                  <a:lnTo>
                    <a:pt x="155275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48696" y="307847"/>
              <a:ext cx="1148397" cy="6518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387" y="3619578"/>
            <a:ext cx="2003908" cy="878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5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MACCHINE</a:t>
            </a:r>
            <a:r>
              <a:rPr lang="it-IT"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600" b="1" spc="-7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2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ATTREZZATURE  </a:t>
            </a:r>
            <a:r>
              <a:rPr sz="1600" b="1" spc="-1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</a:t>
            </a:r>
            <a:r>
              <a:rPr sz="1600" b="1" spc="-30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CANTIERE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15409" y="3620681"/>
            <a:ext cx="2003908" cy="5792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sz="1600" b="1" spc="-25" dirty="0">
                <a:solidFill>
                  <a:srgbClr val="2A232C"/>
                </a:solidFill>
                <a:cs typeface="Roboto Condensed"/>
              </a:rPr>
              <a:t>MOBILITÀ 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</a:t>
            </a:r>
            <a:r>
              <a:rPr sz="1600" b="1" spc="-7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spc="-5" dirty="0">
                <a:solidFill>
                  <a:srgbClr val="2A232C"/>
                </a:solidFill>
                <a:cs typeface="Roboto Condensed"/>
              </a:rPr>
              <a:t>SICUREZZA  </a:t>
            </a:r>
            <a:r>
              <a:rPr sz="1600" b="1" spc="-10" dirty="0">
                <a:solidFill>
                  <a:srgbClr val="2A232C"/>
                </a:solidFill>
                <a:cs typeface="Roboto Condensed"/>
              </a:rPr>
              <a:t>STRADALE</a:t>
            </a:r>
            <a:endParaRPr sz="1600" dirty="0">
              <a:cs typeface="Roboto Condense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61333" y="3620681"/>
            <a:ext cx="2330875" cy="84856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24485" marR="317500" algn="ctr">
              <a:lnSpc>
                <a:spcPts val="2100"/>
              </a:lnSpc>
              <a:spcBef>
                <a:spcPts val="420"/>
              </a:spcBef>
            </a:pPr>
            <a:r>
              <a:rPr sz="1600" b="1" spc="-5" dirty="0">
                <a:solidFill>
                  <a:srgbClr val="2A232C"/>
                </a:solidFill>
                <a:cs typeface="Roboto Condensed"/>
              </a:rPr>
              <a:t>IMPIANTI,</a:t>
            </a:r>
            <a:r>
              <a:rPr sz="1600" b="1" spc="-75" dirty="0">
                <a:solidFill>
                  <a:srgbClr val="2A232C"/>
                </a:solidFill>
                <a:cs typeface="Roboto Condensed"/>
              </a:rPr>
              <a:t> </a:t>
            </a:r>
            <a:r>
              <a:rPr lang="it-IT" sz="1600" b="1" spc="-7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spc="-5" dirty="0">
                <a:solidFill>
                  <a:srgbClr val="2A232C"/>
                </a:solidFill>
                <a:cs typeface="Roboto Condensed"/>
              </a:rPr>
              <a:t>SISTEMI 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ED</a:t>
            </a:r>
            <a:r>
              <a:rPr sz="1600" b="1" spc="-15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ENERGIA</a:t>
            </a:r>
            <a:r>
              <a:rPr lang="it-IT" sz="1600" b="1" dirty="0">
                <a:solidFill>
                  <a:srgbClr val="2A232C"/>
                </a:solidFill>
                <a:cs typeface="Roboto Condensed"/>
              </a:rPr>
              <a:t>,</a:t>
            </a:r>
            <a:endParaRPr sz="1600" dirty="0">
              <a:cs typeface="Roboto Condensed"/>
            </a:endParaRPr>
          </a:p>
          <a:p>
            <a:pPr algn="ctr">
              <a:lnSpc>
                <a:spcPts val="2080"/>
              </a:lnSpc>
            </a:pPr>
            <a:r>
              <a:rPr sz="1600" b="1" dirty="0">
                <a:solidFill>
                  <a:srgbClr val="2A232C"/>
                </a:solidFill>
                <a:cs typeface="Roboto Condensed"/>
              </a:rPr>
              <a:t>EFFICIENZA</a:t>
            </a:r>
            <a:r>
              <a:rPr sz="1600" b="1" spc="-70" dirty="0">
                <a:solidFill>
                  <a:srgbClr val="2A232C"/>
                </a:solidFill>
                <a:cs typeface="Roboto Condensed"/>
              </a:rPr>
              <a:t> </a:t>
            </a:r>
            <a:r>
              <a:rPr sz="1600" b="1" dirty="0">
                <a:solidFill>
                  <a:srgbClr val="2A232C"/>
                </a:solidFill>
                <a:cs typeface="Roboto Condensed"/>
              </a:rPr>
              <a:t>ENERGETICA</a:t>
            </a:r>
            <a:endParaRPr sz="1600" dirty="0">
              <a:cs typeface="Roboto Condense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37653" y="3620681"/>
            <a:ext cx="1387475" cy="579261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5080" algn="ctr">
              <a:lnSpc>
                <a:spcPts val="2100"/>
              </a:lnSpc>
              <a:spcBef>
                <a:spcPts val="420"/>
              </a:spcBef>
            </a:pPr>
            <a:r>
              <a:rPr sz="1600" b="1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ENERGIE  RINN</a:t>
            </a:r>
            <a:r>
              <a:rPr sz="1600" b="1" spc="-2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sz="1600" b="1" spc="-7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600" b="1" spc="-5" dirty="0">
                <a:solidFill>
                  <a:srgbClr val="2A23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ABILI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51302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8608" y="4696942"/>
            <a:ext cx="2233191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20" dirty="0" err="1">
                <a:solidFill>
                  <a:srgbClr val="231F20"/>
                </a:solidFill>
                <a:cs typeface="Roboto Condensed"/>
              </a:rPr>
              <a:t>Afidamp</a:t>
            </a:r>
            <a:r>
              <a:rPr lang="it-IT" sz="1400" spc="20" dirty="0">
                <a:solidFill>
                  <a:srgbClr val="231F20"/>
                </a:solidFill>
                <a:cs typeface="Roboto Condensed"/>
              </a:rPr>
              <a:t>, </a:t>
            </a:r>
            <a:r>
              <a:rPr sz="1400" spc="20" dirty="0" err="1">
                <a:solidFill>
                  <a:srgbClr val="231F20"/>
                </a:solidFill>
                <a:cs typeface="Roboto Condensed"/>
              </a:rPr>
              <a:t>Aif</a:t>
            </a:r>
            <a:r>
              <a:rPr sz="1400" spc="20" dirty="0">
                <a:solidFill>
                  <a:srgbClr val="231F20"/>
                </a:solidFill>
                <a:cs typeface="Roboto Condensed"/>
              </a:rPr>
              <a:t>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Aipaa,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Anipa,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Anisig,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Anna, </a:t>
            </a:r>
            <a:r>
              <a:rPr lang="it-IT" sz="1400" spc="10" dirty="0" err="1">
                <a:solidFill>
                  <a:srgbClr val="231F20"/>
                </a:solidFill>
                <a:cs typeface="Roboto Condensed"/>
              </a:rPr>
              <a:t>Assove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 462,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Gravili Srl, Unicmi,  Union</a:t>
            </a:r>
            <a:endParaRPr sz="1400" dirty="0">
              <a:cs typeface="Roboto Condense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64038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89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751338" y="4696942"/>
            <a:ext cx="2625724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cs typeface="Roboto Condensed"/>
              </a:rPr>
              <a:t>Aci, Aiﬁl,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Aises,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Anas,  Anacs, Ancsa,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Anna,  Assoverde, </a:t>
            </a: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Atac SpA, </a:t>
            </a:r>
            <a:r>
              <a:rPr sz="1400" spc="15" dirty="0" err="1">
                <a:solidFill>
                  <a:srgbClr val="231F20"/>
                </a:solidFill>
                <a:cs typeface="Roboto Condensed"/>
              </a:rPr>
              <a:t>Csi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SpA, 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Ferrovie dello Stato SpA, Fs Sistemi Urbani,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Fondazione Promozione </a:t>
            </a:r>
            <a:r>
              <a:rPr lang="it-IT"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Acciaio, 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M3S SpA,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Pragmatica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Ambientale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Srl,  Unicmi</a:t>
            </a: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Upiveb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400" dirty="0">
              <a:cs typeface="Roboto Condense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13715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61334" y="4729307"/>
            <a:ext cx="2963666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Aiﬁl,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Anaci, Ancca, </a:t>
            </a:r>
            <a:r>
              <a:rPr sz="1400" spc="10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Anﬁt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Assites,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lang="it-IT" sz="1400" spc="10" dirty="0" err="1">
                <a:solidFill>
                  <a:srgbClr val="231F20"/>
                </a:solidFill>
                <a:cs typeface="Roboto Condensed"/>
              </a:rPr>
              <a:t>Assove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 462,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Assoverde,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Caseitaly Associazione, 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Consorzio per l’Italia, Eni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Plenitude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S.p.A. Società Benefit, </a:t>
            </a:r>
            <a:r>
              <a:rPr sz="14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Fiper,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Fire,</a:t>
            </a:r>
            <a:r>
              <a:rPr sz="1400" spc="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Fisa,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Harley </a:t>
            </a:r>
            <a:r>
              <a:rPr sz="1400" spc="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Dikkinson </a:t>
            </a:r>
            <a:r>
              <a:rPr lang="it-IT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Consulting Srl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Proteus srl,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Lapi 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Spa,</a:t>
            </a:r>
            <a:r>
              <a:rPr lang="it-IT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Scuola Etica «Leonardo»,</a:t>
            </a:r>
            <a:r>
              <a:rPr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Sinergica Srl,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Unai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Unicedil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Unicmi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Union, </a:t>
            </a: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Zanzar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Spa, Zenital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813290" y="4645863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523" y="0"/>
                </a:lnTo>
              </a:path>
            </a:pathLst>
          </a:custGeom>
          <a:ln w="381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800589" y="4696942"/>
            <a:ext cx="1934208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31F20"/>
                </a:solidFill>
                <a:cs typeface="Roboto Condensed"/>
              </a:rPr>
              <a:t>Aceper, </a:t>
            </a:r>
            <a:r>
              <a:rPr lang="it-IT" sz="1400" spc="-5" dirty="0">
                <a:solidFill>
                  <a:srgbClr val="231F20"/>
                </a:solidFill>
                <a:cs typeface="Roboto Condensed"/>
              </a:rPr>
              <a:t>A</a:t>
            </a:r>
            <a:r>
              <a:rPr sz="1400" spc="10" dirty="0" err="1">
                <a:solidFill>
                  <a:srgbClr val="231F20"/>
                </a:solidFill>
                <a:cs typeface="Roboto Condensed"/>
              </a:rPr>
              <a:t>ssoidroelettrica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,</a:t>
            </a:r>
            <a:endParaRPr lang="it-IT" sz="1400" spc="10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 err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Fias</a:t>
            </a:r>
            <a:r>
              <a:rPr lang="it-IT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sz="1400" spc="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sv-SE" sz="14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Anig h</a:t>
            </a:r>
            <a:r>
              <a:rPr lang="sv-SE" sz="1400" spc="1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p, Anipa),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 </a:t>
            </a:r>
            <a:r>
              <a:rPr sz="1400" spc="-15" dirty="0">
                <a:solidFill>
                  <a:srgbClr val="231F20"/>
                </a:solidFill>
                <a:cs typeface="Roboto Condensed"/>
              </a:rPr>
              <a:t>Fiper, </a:t>
            </a:r>
            <a:r>
              <a:rPr lang="it-IT" sz="1400" spc="-15" dirty="0" err="1">
                <a:solidFill>
                  <a:srgbClr val="231F20"/>
                </a:solidFill>
                <a:cs typeface="Roboto Condensed"/>
              </a:rPr>
              <a:t>Fire</a:t>
            </a:r>
            <a:r>
              <a:rPr lang="it-IT" sz="1400" spc="-15" dirty="0">
                <a:solidFill>
                  <a:srgbClr val="231F20"/>
                </a:solidFill>
                <a:cs typeface="Roboto Condensed"/>
              </a:rPr>
              <a:t>, Proteus Srl,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Resit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Srl</a:t>
            </a:r>
            <a:endParaRPr sz="1400" dirty="0">
              <a:cs typeface="Roboto Condense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Segnaposto numero diapositiva 38">
            <a:extLst>
              <a:ext uri="{FF2B5EF4-FFF2-40B4-BE49-F238E27FC236}">
                <a16:creationId xmlns:a16="http://schemas.microsoft.com/office/drawing/2014/main" id="{6926B681-DB99-423F-9B07-E54B1E24894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66764" y="6352042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7</a:t>
            </a:fld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2023" y="306704"/>
            <a:ext cx="5300980" cy="6245860"/>
            <a:chOff x="192023" y="306704"/>
            <a:chExt cx="5300980" cy="6245860"/>
          </a:xfrm>
        </p:grpSpPr>
        <p:sp>
          <p:nvSpPr>
            <p:cNvPr id="3" name="object 3"/>
            <p:cNvSpPr/>
            <p:nvPr/>
          </p:nvSpPr>
          <p:spPr>
            <a:xfrm>
              <a:off x="192023" y="306704"/>
              <a:ext cx="5300472" cy="2679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023" y="2979800"/>
              <a:ext cx="5300472" cy="35722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549937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17" y="0"/>
                </a:lnTo>
              </a:path>
            </a:pathLst>
          </a:custGeom>
          <a:ln w="762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1325">
              <a:lnSpc>
                <a:spcPct val="100000"/>
              </a:lnSpc>
              <a:spcBef>
                <a:spcPts val="100"/>
              </a:spcBef>
            </a:pPr>
            <a:r>
              <a:rPr spc="-425" dirty="0">
                <a:latin typeface="+mn-lt"/>
              </a:rPr>
              <a:t>LA </a:t>
            </a:r>
            <a:r>
              <a:rPr lang="it-IT" spc="-425" dirty="0">
                <a:latin typeface="+mn-lt"/>
              </a:rPr>
              <a:t> </a:t>
            </a:r>
            <a:r>
              <a:rPr spc="-254" dirty="0">
                <a:latin typeface="+mn-lt"/>
              </a:rPr>
              <a:t>TRASPARENZA</a:t>
            </a:r>
            <a:r>
              <a:rPr spc="320" dirty="0">
                <a:latin typeface="+mn-lt"/>
              </a:rPr>
              <a:t> </a:t>
            </a:r>
            <a:r>
              <a:rPr spc="-165" dirty="0">
                <a:latin typeface="+mn-lt"/>
              </a:rPr>
              <a:t>FINCO</a:t>
            </a:r>
            <a:r>
              <a:rPr spc="-535" dirty="0">
                <a:latin typeface="+mn-lt"/>
              </a:rPr>
              <a:t> </a:t>
            </a:r>
          </a:p>
          <a:p>
            <a:pPr marL="4251325">
              <a:lnSpc>
                <a:spcPct val="100000"/>
              </a:lnSpc>
            </a:pPr>
            <a:r>
              <a:rPr spc="-185" dirty="0">
                <a:latin typeface="+mn-lt"/>
              </a:rPr>
              <a:t>NEI </a:t>
            </a:r>
            <a:r>
              <a:rPr spc="-190" dirty="0">
                <a:latin typeface="+mn-lt"/>
              </a:rPr>
              <a:t>RAPPORTI</a:t>
            </a:r>
            <a:r>
              <a:rPr spc="220" dirty="0">
                <a:latin typeface="+mn-lt"/>
              </a:rPr>
              <a:t> </a:t>
            </a:r>
            <a:r>
              <a:rPr spc="-55" dirty="0">
                <a:latin typeface="+mn-lt"/>
              </a:rPr>
              <a:t>ISTITUZIONALI</a:t>
            </a:r>
            <a:r>
              <a:rPr spc="-535" dirty="0">
                <a:latin typeface="+mn-lt"/>
              </a:rPr>
              <a:t>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13714" y="2566466"/>
            <a:ext cx="4711486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In elenco </a:t>
            </a:r>
            <a:r>
              <a:rPr sz="1400" spc="10" dirty="0" err="1">
                <a:solidFill>
                  <a:srgbClr val="231F20"/>
                </a:solidFill>
                <a:cs typeface="Roboto Condensed"/>
              </a:rPr>
              <a:t>Gestione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attività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rappresentanza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di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interessi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 </a:t>
            </a:r>
            <a:endParaRPr lang="it-IT" sz="1400" spc="5" dirty="0">
              <a:solidFill>
                <a:srgbClr val="231F20"/>
              </a:solidFill>
              <a:cs typeface="Roboto Condensed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 err="1">
                <a:solidFill>
                  <a:srgbClr val="231F20"/>
                </a:solidFill>
                <a:cs typeface="Roboto Condensed"/>
              </a:rPr>
              <a:t>presso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la 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Camera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dei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Deputati</a:t>
            </a:r>
            <a:endParaRPr sz="1400" dirty="0">
              <a:cs typeface="Roboto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13714" y="3573170"/>
            <a:ext cx="44860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In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Registro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Trasparenza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Ministero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dello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Sviluppo</a:t>
            </a:r>
            <a:r>
              <a:rPr sz="1400" spc="-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Economico</a:t>
            </a:r>
            <a:endParaRPr sz="1400" dirty="0">
              <a:cs typeface="Roboto Condens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093" y="5839853"/>
            <a:ext cx="47114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5" dirty="0">
                <a:solidFill>
                  <a:srgbClr val="231F20"/>
                </a:solidFill>
                <a:cs typeface="Roboto Condensed"/>
              </a:rPr>
              <a:t>In </a:t>
            </a:r>
            <a:r>
              <a:rPr sz="1400" spc="5" dirty="0" err="1">
                <a:solidFill>
                  <a:srgbClr val="231F20"/>
                </a:solidFill>
                <a:cs typeface="Roboto Condensed"/>
              </a:rPr>
              <a:t>Registro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rappresentanti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d’interessi  presso Commissione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 Ue</a:t>
            </a:r>
            <a:endParaRPr sz="1400" dirty="0">
              <a:cs typeface="Roboto Condense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8093" y="4700752"/>
            <a:ext cx="4486097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In e</a:t>
            </a:r>
            <a:r>
              <a:rPr sz="1400" spc="10" dirty="0" err="1">
                <a:solidFill>
                  <a:srgbClr val="231F20"/>
                </a:solidFill>
                <a:cs typeface="Roboto Condensed"/>
              </a:rPr>
              <a:t>lenco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lang="it-IT" sz="1400" spc="10" dirty="0">
                <a:solidFill>
                  <a:srgbClr val="231F20"/>
                </a:solidFill>
                <a:cs typeface="Roboto Condensed"/>
              </a:rPr>
              <a:t> Portatori di interesse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Ministero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delle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Politiche  </a:t>
            </a:r>
            <a:r>
              <a:rPr sz="1400" spc="10" dirty="0">
                <a:solidFill>
                  <a:srgbClr val="231F20"/>
                </a:solidFill>
                <a:cs typeface="Roboto Condensed"/>
              </a:rPr>
              <a:t>Agricole </a:t>
            </a:r>
            <a:r>
              <a:rPr sz="1400" spc="5" dirty="0">
                <a:solidFill>
                  <a:srgbClr val="231F20"/>
                </a:solidFill>
                <a:cs typeface="Roboto Condensed"/>
              </a:rPr>
              <a:t>Alimentari </a:t>
            </a:r>
            <a:r>
              <a:rPr sz="1400" spc="15" dirty="0">
                <a:solidFill>
                  <a:srgbClr val="231F20"/>
                </a:solidFill>
                <a:cs typeface="Roboto Condensed"/>
              </a:rPr>
              <a:t>e</a:t>
            </a:r>
            <a:r>
              <a:rPr sz="1400" dirty="0">
                <a:solidFill>
                  <a:srgbClr val="231F20"/>
                </a:solidFill>
                <a:cs typeface="Roboto Condensed"/>
              </a:rPr>
              <a:t> Forestali</a:t>
            </a:r>
            <a:endParaRPr sz="1400" dirty="0">
              <a:cs typeface="Roboto Condens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380"/>
            <a:ext cx="1547495" cy="2170430"/>
          </a:xfrm>
          <a:custGeom>
            <a:avLst/>
            <a:gdLst/>
            <a:ahLst/>
            <a:cxnLst/>
            <a:rect l="l" t="t" r="r" b="b"/>
            <a:pathLst>
              <a:path w="1547495" h="2170430">
                <a:moveTo>
                  <a:pt x="1546923" y="0"/>
                </a:moveTo>
                <a:lnTo>
                  <a:pt x="0" y="0"/>
                </a:lnTo>
                <a:lnTo>
                  <a:pt x="0" y="2170150"/>
                </a:lnTo>
                <a:lnTo>
                  <a:pt x="369976" y="2170150"/>
                </a:lnTo>
                <a:lnTo>
                  <a:pt x="369976" y="375805"/>
                </a:lnTo>
                <a:lnTo>
                  <a:pt x="1546923" y="375805"/>
                </a:lnTo>
                <a:close/>
              </a:path>
            </a:pathLst>
          </a:custGeom>
          <a:solidFill>
            <a:srgbClr val="EC6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490248" y="2415730"/>
            <a:ext cx="782955" cy="792480"/>
            <a:chOff x="5490248" y="2415730"/>
            <a:chExt cx="782955" cy="792480"/>
          </a:xfrm>
        </p:grpSpPr>
        <p:sp>
          <p:nvSpPr>
            <p:cNvPr id="13" name="object 13"/>
            <p:cNvSpPr/>
            <p:nvPr/>
          </p:nvSpPr>
          <p:spPr>
            <a:xfrm>
              <a:off x="5549938" y="2484551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6908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6908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90248" y="2415730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30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EC6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2688" y="2612694"/>
              <a:ext cx="374015" cy="467359"/>
            </a:xfrm>
            <a:custGeom>
              <a:avLst/>
              <a:gdLst/>
              <a:ahLst/>
              <a:cxnLst/>
              <a:rect l="l" t="t" r="r" b="b"/>
              <a:pathLst>
                <a:path w="374014" h="467360">
                  <a:moveTo>
                    <a:pt x="130111" y="356400"/>
                  </a:moveTo>
                  <a:lnTo>
                    <a:pt x="121272" y="353326"/>
                  </a:lnTo>
                  <a:lnTo>
                    <a:pt x="112725" y="349872"/>
                  </a:lnTo>
                  <a:lnTo>
                    <a:pt x="104482" y="346036"/>
                  </a:lnTo>
                  <a:lnTo>
                    <a:pt x="96558" y="341820"/>
                  </a:lnTo>
                  <a:lnTo>
                    <a:pt x="96558" y="433298"/>
                  </a:lnTo>
                  <a:lnTo>
                    <a:pt x="94627" y="442112"/>
                  </a:lnTo>
                  <a:lnTo>
                    <a:pt x="89484" y="448830"/>
                  </a:lnTo>
                  <a:lnTo>
                    <a:pt x="82016" y="452501"/>
                  </a:lnTo>
                  <a:lnTo>
                    <a:pt x="73152" y="452196"/>
                  </a:lnTo>
                  <a:lnTo>
                    <a:pt x="73736" y="460578"/>
                  </a:lnTo>
                  <a:lnTo>
                    <a:pt x="82423" y="466801"/>
                  </a:lnTo>
                  <a:lnTo>
                    <a:pt x="91884" y="466801"/>
                  </a:lnTo>
                  <a:lnTo>
                    <a:pt x="98831" y="465747"/>
                  </a:lnTo>
                  <a:lnTo>
                    <a:pt x="105105" y="462470"/>
                  </a:lnTo>
                  <a:lnTo>
                    <a:pt x="109766" y="456869"/>
                  </a:lnTo>
                  <a:lnTo>
                    <a:pt x="111899" y="448830"/>
                  </a:lnTo>
                  <a:lnTo>
                    <a:pt x="119824" y="446684"/>
                  </a:lnTo>
                  <a:lnTo>
                    <a:pt x="125526" y="441921"/>
                  </a:lnTo>
                  <a:lnTo>
                    <a:pt x="128955" y="434505"/>
                  </a:lnTo>
                  <a:lnTo>
                    <a:pt x="130111" y="424357"/>
                  </a:lnTo>
                  <a:lnTo>
                    <a:pt x="130111" y="356400"/>
                  </a:lnTo>
                  <a:close/>
                </a:path>
                <a:path w="374014" h="467360">
                  <a:moveTo>
                    <a:pt x="130111" y="138874"/>
                  </a:moveTo>
                  <a:lnTo>
                    <a:pt x="120688" y="145021"/>
                  </a:lnTo>
                  <a:lnTo>
                    <a:pt x="111887" y="151853"/>
                  </a:lnTo>
                  <a:lnTo>
                    <a:pt x="103797" y="159385"/>
                  </a:lnTo>
                  <a:lnTo>
                    <a:pt x="96558" y="167601"/>
                  </a:lnTo>
                  <a:lnTo>
                    <a:pt x="96558" y="286296"/>
                  </a:lnTo>
                  <a:lnTo>
                    <a:pt x="103784" y="294894"/>
                  </a:lnTo>
                  <a:lnTo>
                    <a:pt x="111861" y="302666"/>
                  </a:lnTo>
                  <a:lnTo>
                    <a:pt x="120675" y="309651"/>
                  </a:lnTo>
                  <a:lnTo>
                    <a:pt x="130111" y="315874"/>
                  </a:lnTo>
                  <a:lnTo>
                    <a:pt x="130111" y="138874"/>
                  </a:lnTo>
                  <a:close/>
                </a:path>
                <a:path w="374014" h="467360">
                  <a:moveTo>
                    <a:pt x="130111" y="42494"/>
                  </a:moveTo>
                  <a:lnTo>
                    <a:pt x="128955" y="32359"/>
                  </a:lnTo>
                  <a:lnTo>
                    <a:pt x="125526" y="24942"/>
                  </a:lnTo>
                  <a:lnTo>
                    <a:pt x="119824" y="20193"/>
                  </a:lnTo>
                  <a:lnTo>
                    <a:pt x="111899" y="18046"/>
                  </a:lnTo>
                  <a:lnTo>
                    <a:pt x="109766" y="9994"/>
                  </a:lnTo>
                  <a:lnTo>
                    <a:pt x="105105" y="4381"/>
                  </a:lnTo>
                  <a:lnTo>
                    <a:pt x="98831" y="1079"/>
                  </a:lnTo>
                  <a:lnTo>
                    <a:pt x="91884" y="0"/>
                  </a:lnTo>
                  <a:lnTo>
                    <a:pt x="82423" y="0"/>
                  </a:lnTo>
                  <a:lnTo>
                    <a:pt x="73736" y="6286"/>
                  </a:lnTo>
                  <a:lnTo>
                    <a:pt x="73152" y="14655"/>
                  </a:lnTo>
                  <a:lnTo>
                    <a:pt x="82016" y="14363"/>
                  </a:lnTo>
                  <a:lnTo>
                    <a:pt x="89484" y="18008"/>
                  </a:lnTo>
                  <a:lnTo>
                    <a:pt x="94627" y="24714"/>
                  </a:lnTo>
                  <a:lnTo>
                    <a:pt x="96558" y="33515"/>
                  </a:lnTo>
                  <a:lnTo>
                    <a:pt x="96558" y="112572"/>
                  </a:lnTo>
                  <a:lnTo>
                    <a:pt x="104457" y="108483"/>
                  </a:lnTo>
                  <a:lnTo>
                    <a:pt x="112712" y="104775"/>
                  </a:lnTo>
                  <a:lnTo>
                    <a:pt x="121259" y="101447"/>
                  </a:lnTo>
                  <a:lnTo>
                    <a:pt x="130111" y="98450"/>
                  </a:lnTo>
                  <a:lnTo>
                    <a:pt x="130111" y="42494"/>
                  </a:lnTo>
                  <a:close/>
                </a:path>
                <a:path w="374014" h="467360">
                  <a:moveTo>
                    <a:pt x="285140" y="348145"/>
                  </a:moveTo>
                  <a:lnTo>
                    <a:pt x="272783" y="353809"/>
                  </a:lnTo>
                  <a:lnTo>
                    <a:pt x="260667" y="358444"/>
                  </a:lnTo>
                  <a:lnTo>
                    <a:pt x="248856" y="362165"/>
                  </a:lnTo>
                  <a:lnTo>
                    <a:pt x="237388" y="365010"/>
                  </a:lnTo>
                  <a:lnTo>
                    <a:pt x="226949" y="388404"/>
                  </a:lnTo>
                  <a:lnTo>
                    <a:pt x="213956" y="406958"/>
                  </a:lnTo>
                  <a:lnTo>
                    <a:pt x="198158" y="419201"/>
                  </a:lnTo>
                  <a:lnTo>
                    <a:pt x="179260" y="423608"/>
                  </a:lnTo>
                  <a:lnTo>
                    <a:pt x="160324" y="419201"/>
                  </a:lnTo>
                  <a:lnTo>
                    <a:pt x="150139" y="408406"/>
                  </a:lnTo>
                  <a:lnTo>
                    <a:pt x="149123" y="394855"/>
                  </a:lnTo>
                  <a:lnTo>
                    <a:pt x="157670" y="382168"/>
                  </a:lnTo>
                  <a:lnTo>
                    <a:pt x="149809" y="384937"/>
                  </a:lnTo>
                  <a:lnTo>
                    <a:pt x="142240" y="390931"/>
                  </a:lnTo>
                  <a:lnTo>
                    <a:pt x="136550" y="399961"/>
                  </a:lnTo>
                  <a:lnTo>
                    <a:pt x="134315" y="411822"/>
                  </a:lnTo>
                  <a:lnTo>
                    <a:pt x="137896" y="428371"/>
                  </a:lnTo>
                  <a:lnTo>
                    <a:pt x="148056" y="441121"/>
                  </a:lnTo>
                  <a:lnTo>
                    <a:pt x="163931" y="449351"/>
                  </a:lnTo>
                  <a:lnTo>
                    <a:pt x="184632" y="452323"/>
                  </a:lnTo>
                  <a:lnTo>
                    <a:pt x="215646" y="444906"/>
                  </a:lnTo>
                  <a:lnTo>
                    <a:pt x="243738" y="423684"/>
                  </a:lnTo>
                  <a:lnTo>
                    <a:pt x="267398" y="390753"/>
                  </a:lnTo>
                  <a:lnTo>
                    <a:pt x="285140" y="348145"/>
                  </a:lnTo>
                  <a:close/>
                </a:path>
                <a:path w="374014" h="467360">
                  <a:moveTo>
                    <a:pt x="373773" y="148704"/>
                  </a:moveTo>
                  <a:lnTo>
                    <a:pt x="365696" y="153644"/>
                  </a:lnTo>
                  <a:lnTo>
                    <a:pt x="355460" y="156883"/>
                  </a:lnTo>
                  <a:lnTo>
                    <a:pt x="344690" y="156552"/>
                  </a:lnTo>
                  <a:lnTo>
                    <a:pt x="335026" y="150761"/>
                  </a:lnTo>
                  <a:lnTo>
                    <a:pt x="320941" y="136829"/>
                  </a:lnTo>
                  <a:lnTo>
                    <a:pt x="312801" y="130022"/>
                  </a:lnTo>
                  <a:lnTo>
                    <a:pt x="307276" y="125399"/>
                  </a:lnTo>
                  <a:lnTo>
                    <a:pt x="293916" y="116230"/>
                  </a:lnTo>
                  <a:lnTo>
                    <a:pt x="284670" y="111175"/>
                  </a:lnTo>
                  <a:lnTo>
                    <a:pt x="284670" y="323164"/>
                  </a:lnTo>
                  <a:lnTo>
                    <a:pt x="283997" y="323545"/>
                  </a:lnTo>
                  <a:lnTo>
                    <a:pt x="283337" y="323900"/>
                  </a:lnTo>
                  <a:lnTo>
                    <a:pt x="278193" y="326682"/>
                  </a:lnTo>
                  <a:lnTo>
                    <a:pt x="271157" y="329704"/>
                  </a:lnTo>
                  <a:lnTo>
                    <a:pt x="278168" y="326669"/>
                  </a:lnTo>
                  <a:lnTo>
                    <a:pt x="284670" y="323164"/>
                  </a:lnTo>
                  <a:lnTo>
                    <a:pt x="284670" y="111175"/>
                  </a:lnTo>
                  <a:lnTo>
                    <a:pt x="284467" y="111061"/>
                  </a:lnTo>
                  <a:lnTo>
                    <a:pt x="280733" y="109016"/>
                  </a:lnTo>
                  <a:lnTo>
                    <a:pt x="274485" y="95758"/>
                  </a:lnTo>
                  <a:lnTo>
                    <a:pt x="270713" y="87744"/>
                  </a:lnTo>
                  <a:lnTo>
                    <a:pt x="270713" y="216585"/>
                  </a:lnTo>
                  <a:lnTo>
                    <a:pt x="270713" y="233387"/>
                  </a:lnTo>
                  <a:lnTo>
                    <a:pt x="266077" y="240753"/>
                  </a:lnTo>
                  <a:lnTo>
                    <a:pt x="259219" y="244665"/>
                  </a:lnTo>
                  <a:lnTo>
                    <a:pt x="257429" y="267106"/>
                  </a:lnTo>
                  <a:lnTo>
                    <a:pt x="250786" y="314667"/>
                  </a:lnTo>
                  <a:lnTo>
                    <a:pt x="216585" y="342900"/>
                  </a:lnTo>
                  <a:lnTo>
                    <a:pt x="206578" y="343242"/>
                  </a:lnTo>
                  <a:lnTo>
                    <a:pt x="186258" y="341884"/>
                  </a:lnTo>
                  <a:lnTo>
                    <a:pt x="147764" y="331584"/>
                  </a:lnTo>
                  <a:lnTo>
                    <a:pt x="112026" y="310565"/>
                  </a:lnTo>
                  <a:lnTo>
                    <a:pt x="81610" y="273494"/>
                  </a:lnTo>
                  <a:lnTo>
                    <a:pt x="72453" y="247942"/>
                  </a:lnTo>
                  <a:lnTo>
                    <a:pt x="66357" y="244157"/>
                  </a:lnTo>
                  <a:lnTo>
                    <a:pt x="65366" y="243052"/>
                  </a:lnTo>
                  <a:lnTo>
                    <a:pt x="61595" y="238848"/>
                  </a:lnTo>
                  <a:lnTo>
                    <a:pt x="58496" y="232333"/>
                  </a:lnTo>
                  <a:lnTo>
                    <a:pt x="72796" y="201752"/>
                  </a:lnTo>
                  <a:lnTo>
                    <a:pt x="76657" y="189598"/>
                  </a:lnTo>
                  <a:lnTo>
                    <a:pt x="104038" y="150558"/>
                  </a:lnTo>
                  <a:lnTo>
                    <a:pt x="148678" y="122809"/>
                  </a:lnTo>
                  <a:lnTo>
                    <a:pt x="187528" y="112395"/>
                  </a:lnTo>
                  <a:lnTo>
                    <a:pt x="206578" y="111061"/>
                  </a:lnTo>
                  <a:lnTo>
                    <a:pt x="215658" y="111277"/>
                  </a:lnTo>
                  <a:lnTo>
                    <a:pt x="247751" y="137401"/>
                  </a:lnTo>
                  <a:lnTo>
                    <a:pt x="257111" y="184162"/>
                  </a:lnTo>
                  <a:lnTo>
                    <a:pt x="259448" y="205397"/>
                  </a:lnTo>
                  <a:lnTo>
                    <a:pt x="266153" y="209334"/>
                  </a:lnTo>
                  <a:lnTo>
                    <a:pt x="270713" y="216585"/>
                  </a:lnTo>
                  <a:lnTo>
                    <a:pt x="270713" y="87744"/>
                  </a:lnTo>
                  <a:lnTo>
                    <a:pt x="242316" y="43611"/>
                  </a:lnTo>
                  <a:lnTo>
                    <a:pt x="182346" y="12966"/>
                  </a:lnTo>
                  <a:lnTo>
                    <a:pt x="179552" y="12966"/>
                  </a:lnTo>
                  <a:lnTo>
                    <a:pt x="160058" y="16738"/>
                  </a:lnTo>
                  <a:lnTo>
                    <a:pt x="145288" y="25565"/>
                  </a:lnTo>
                  <a:lnTo>
                    <a:pt x="135902" y="38176"/>
                  </a:lnTo>
                  <a:lnTo>
                    <a:pt x="132626" y="53301"/>
                  </a:lnTo>
                  <a:lnTo>
                    <a:pt x="135102" y="65112"/>
                  </a:lnTo>
                  <a:lnTo>
                    <a:pt x="141897" y="75679"/>
                  </a:lnTo>
                  <a:lnTo>
                    <a:pt x="152006" y="83629"/>
                  </a:lnTo>
                  <a:lnTo>
                    <a:pt x="164426" y="87617"/>
                  </a:lnTo>
                  <a:lnTo>
                    <a:pt x="154051" y="74472"/>
                  </a:lnTo>
                  <a:lnTo>
                    <a:pt x="153555" y="60045"/>
                  </a:lnTo>
                  <a:lnTo>
                    <a:pt x="162687" y="48399"/>
                  </a:lnTo>
                  <a:lnTo>
                    <a:pt x="181241" y="43611"/>
                  </a:lnTo>
                  <a:lnTo>
                    <a:pt x="196888" y="47574"/>
                  </a:lnTo>
                  <a:lnTo>
                    <a:pt x="210832" y="58508"/>
                  </a:lnTo>
                  <a:lnTo>
                    <a:pt x="223075" y="75031"/>
                  </a:lnTo>
                  <a:lnTo>
                    <a:pt x="233616" y="95758"/>
                  </a:lnTo>
                  <a:lnTo>
                    <a:pt x="225310" y="94996"/>
                  </a:lnTo>
                  <a:lnTo>
                    <a:pt x="216852" y="94500"/>
                  </a:lnTo>
                  <a:lnTo>
                    <a:pt x="208229" y="94234"/>
                  </a:lnTo>
                  <a:lnTo>
                    <a:pt x="199390" y="94145"/>
                  </a:lnTo>
                  <a:lnTo>
                    <a:pt x="181305" y="94856"/>
                  </a:lnTo>
                  <a:lnTo>
                    <a:pt x="130111" y="105003"/>
                  </a:lnTo>
                  <a:lnTo>
                    <a:pt x="76911" y="133172"/>
                  </a:lnTo>
                  <a:lnTo>
                    <a:pt x="45834" y="168973"/>
                  </a:lnTo>
                  <a:lnTo>
                    <a:pt x="31102" y="202501"/>
                  </a:lnTo>
                  <a:lnTo>
                    <a:pt x="24117" y="206756"/>
                  </a:lnTo>
                  <a:lnTo>
                    <a:pt x="11544" y="206832"/>
                  </a:lnTo>
                  <a:lnTo>
                    <a:pt x="7162" y="204101"/>
                  </a:lnTo>
                  <a:lnTo>
                    <a:pt x="4572" y="200380"/>
                  </a:lnTo>
                  <a:lnTo>
                    <a:pt x="952" y="206629"/>
                  </a:lnTo>
                  <a:lnTo>
                    <a:pt x="0" y="213309"/>
                  </a:lnTo>
                  <a:lnTo>
                    <a:pt x="1651" y="219659"/>
                  </a:lnTo>
                  <a:lnTo>
                    <a:pt x="5867" y="224929"/>
                  </a:lnTo>
                  <a:lnTo>
                    <a:pt x="1651" y="230212"/>
                  </a:lnTo>
                  <a:lnTo>
                    <a:pt x="0" y="236575"/>
                  </a:lnTo>
                  <a:lnTo>
                    <a:pt x="952" y="243268"/>
                  </a:lnTo>
                  <a:lnTo>
                    <a:pt x="4572" y="249504"/>
                  </a:lnTo>
                  <a:lnTo>
                    <a:pt x="7162" y="245795"/>
                  </a:lnTo>
                  <a:lnTo>
                    <a:pt x="11544" y="243052"/>
                  </a:lnTo>
                  <a:lnTo>
                    <a:pt x="24117" y="243154"/>
                  </a:lnTo>
                  <a:lnTo>
                    <a:pt x="30416" y="247243"/>
                  </a:lnTo>
                  <a:lnTo>
                    <a:pt x="34099" y="258559"/>
                  </a:lnTo>
                  <a:lnTo>
                    <a:pt x="44272" y="282143"/>
                  </a:lnTo>
                  <a:lnTo>
                    <a:pt x="75869" y="320573"/>
                  </a:lnTo>
                  <a:lnTo>
                    <a:pt x="112699" y="343420"/>
                  </a:lnTo>
                  <a:lnTo>
                    <a:pt x="163296" y="358216"/>
                  </a:lnTo>
                  <a:lnTo>
                    <a:pt x="199390" y="361111"/>
                  </a:lnTo>
                  <a:lnTo>
                    <a:pt x="227088" y="359422"/>
                  </a:lnTo>
                  <a:lnTo>
                    <a:pt x="259118" y="352183"/>
                  </a:lnTo>
                  <a:lnTo>
                    <a:pt x="278549" y="343242"/>
                  </a:lnTo>
                  <a:lnTo>
                    <a:pt x="291439" y="337312"/>
                  </a:lnTo>
                  <a:lnTo>
                    <a:pt x="294043" y="336118"/>
                  </a:lnTo>
                  <a:lnTo>
                    <a:pt x="301180" y="330593"/>
                  </a:lnTo>
                  <a:lnTo>
                    <a:pt x="302336" y="329704"/>
                  </a:lnTo>
                  <a:lnTo>
                    <a:pt x="315645" y="319405"/>
                  </a:lnTo>
                  <a:lnTo>
                    <a:pt x="317169" y="318223"/>
                  </a:lnTo>
                  <a:lnTo>
                    <a:pt x="330415" y="307987"/>
                  </a:lnTo>
                  <a:lnTo>
                    <a:pt x="335407" y="303187"/>
                  </a:lnTo>
                  <a:lnTo>
                    <a:pt x="341769" y="301383"/>
                  </a:lnTo>
                  <a:lnTo>
                    <a:pt x="356641" y="301548"/>
                  </a:lnTo>
                  <a:lnTo>
                    <a:pt x="364858" y="305435"/>
                  </a:lnTo>
                  <a:lnTo>
                    <a:pt x="367944" y="309803"/>
                  </a:lnTo>
                  <a:lnTo>
                    <a:pt x="368782" y="301383"/>
                  </a:lnTo>
                  <a:lnTo>
                    <a:pt x="368947" y="299796"/>
                  </a:lnTo>
                  <a:lnTo>
                    <a:pt x="366763" y="290677"/>
                  </a:lnTo>
                  <a:lnTo>
                    <a:pt x="360527" y="283540"/>
                  </a:lnTo>
                  <a:lnTo>
                    <a:pt x="349389" y="279514"/>
                  </a:lnTo>
                  <a:lnTo>
                    <a:pt x="344106" y="270344"/>
                  </a:lnTo>
                  <a:lnTo>
                    <a:pt x="336219" y="262750"/>
                  </a:lnTo>
                  <a:lnTo>
                    <a:pt x="327075" y="257606"/>
                  </a:lnTo>
                  <a:lnTo>
                    <a:pt x="318096" y="255739"/>
                  </a:lnTo>
                  <a:lnTo>
                    <a:pt x="322300" y="263131"/>
                  </a:lnTo>
                  <a:lnTo>
                    <a:pt x="324434" y="274015"/>
                  </a:lnTo>
                  <a:lnTo>
                    <a:pt x="306882" y="307848"/>
                  </a:lnTo>
                  <a:lnTo>
                    <a:pt x="292620" y="318223"/>
                  </a:lnTo>
                  <a:lnTo>
                    <a:pt x="294398" y="307352"/>
                  </a:lnTo>
                  <a:lnTo>
                    <a:pt x="295770" y="296494"/>
                  </a:lnTo>
                  <a:lnTo>
                    <a:pt x="296799" y="284835"/>
                  </a:lnTo>
                  <a:lnTo>
                    <a:pt x="297383" y="273215"/>
                  </a:lnTo>
                  <a:lnTo>
                    <a:pt x="299770" y="255460"/>
                  </a:lnTo>
                  <a:lnTo>
                    <a:pt x="305206" y="241350"/>
                  </a:lnTo>
                  <a:lnTo>
                    <a:pt x="312915" y="230657"/>
                  </a:lnTo>
                  <a:lnTo>
                    <a:pt x="322072" y="223126"/>
                  </a:lnTo>
                  <a:lnTo>
                    <a:pt x="313118" y="215417"/>
                  </a:lnTo>
                  <a:lnTo>
                    <a:pt x="305765" y="204228"/>
                  </a:lnTo>
                  <a:lnTo>
                    <a:pt x="300380" y="191058"/>
                  </a:lnTo>
                  <a:lnTo>
                    <a:pt x="297383" y="177673"/>
                  </a:lnTo>
                  <a:lnTo>
                    <a:pt x="295554" y="165366"/>
                  </a:lnTo>
                  <a:lnTo>
                    <a:pt x="293306" y="153301"/>
                  </a:lnTo>
                  <a:lnTo>
                    <a:pt x="290652" y="141503"/>
                  </a:lnTo>
                  <a:lnTo>
                    <a:pt x="287629" y="130022"/>
                  </a:lnTo>
                  <a:lnTo>
                    <a:pt x="296887" y="135585"/>
                  </a:lnTo>
                  <a:lnTo>
                    <a:pt x="324853" y="164350"/>
                  </a:lnTo>
                  <a:lnTo>
                    <a:pt x="326986" y="175044"/>
                  </a:lnTo>
                  <a:lnTo>
                    <a:pt x="324726" y="185394"/>
                  </a:lnTo>
                  <a:lnTo>
                    <a:pt x="318096" y="194703"/>
                  </a:lnTo>
                  <a:lnTo>
                    <a:pt x="326974" y="198120"/>
                  </a:lnTo>
                  <a:lnTo>
                    <a:pt x="336334" y="196646"/>
                  </a:lnTo>
                  <a:lnTo>
                    <a:pt x="344246" y="191058"/>
                  </a:lnTo>
                  <a:lnTo>
                    <a:pt x="348742" y="182156"/>
                  </a:lnTo>
                  <a:lnTo>
                    <a:pt x="359638" y="177228"/>
                  </a:lnTo>
                  <a:lnTo>
                    <a:pt x="367639" y="169659"/>
                  </a:lnTo>
                  <a:lnTo>
                    <a:pt x="372440" y="159981"/>
                  </a:lnTo>
                  <a:lnTo>
                    <a:pt x="372808" y="156883"/>
                  </a:lnTo>
                  <a:lnTo>
                    <a:pt x="373773" y="148704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5490248" y="3423539"/>
            <a:ext cx="782955" cy="789940"/>
            <a:chOff x="5490248" y="3423539"/>
            <a:chExt cx="782955" cy="789940"/>
          </a:xfrm>
        </p:grpSpPr>
        <p:sp>
          <p:nvSpPr>
            <p:cNvPr id="17" name="object 17"/>
            <p:cNvSpPr/>
            <p:nvPr/>
          </p:nvSpPr>
          <p:spPr>
            <a:xfrm>
              <a:off x="5549938" y="3490023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90248" y="3423538"/>
              <a:ext cx="517525" cy="722630"/>
            </a:xfrm>
            <a:custGeom>
              <a:avLst/>
              <a:gdLst/>
              <a:ahLst/>
              <a:cxnLst/>
              <a:rect l="l" t="t" r="r" b="b"/>
              <a:pathLst>
                <a:path w="517525" h="722629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30"/>
                  </a:lnTo>
                  <a:lnTo>
                    <a:pt x="125222" y="722630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8858" y="3621951"/>
              <a:ext cx="401955" cy="502284"/>
            </a:xfrm>
            <a:custGeom>
              <a:avLst/>
              <a:gdLst/>
              <a:ahLst/>
              <a:cxnLst/>
              <a:rect l="l" t="t" r="r" b="b"/>
              <a:pathLst>
                <a:path w="401954" h="502285">
                  <a:moveTo>
                    <a:pt x="156464" y="198285"/>
                  </a:moveTo>
                  <a:lnTo>
                    <a:pt x="156032" y="197853"/>
                  </a:lnTo>
                  <a:lnTo>
                    <a:pt x="144640" y="186461"/>
                  </a:lnTo>
                  <a:lnTo>
                    <a:pt x="133248" y="197853"/>
                  </a:lnTo>
                  <a:lnTo>
                    <a:pt x="132041" y="194576"/>
                  </a:lnTo>
                  <a:lnTo>
                    <a:pt x="128943" y="192392"/>
                  </a:lnTo>
                  <a:lnTo>
                    <a:pt x="125463" y="192366"/>
                  </a:lnTo>
                  <a:lnTo>
                    <a:pt x="117094" y="192366"/>
                  </a:lnTo>
                  <a:lnTo>
                    <a:pt x="117094" y="209105"/>
                  </a:lnTo>
                  <a:lnTo>
                    <a:pt x="117094" y="214007"/>
                  </a:lnTo>
                  <a:lnTo>
                    <a:pt x="100368" y="230733"/>
                  </a:lnTo>
                  <a:lnTo>
                    <a:pt x="89560" y="219913"/>
                  </a:lnTo>
                  <a:lnTo>
                    <a:pt x="77724" y="231749"/>
                  </a:lnTo>
                  <a:lnTo>
                    <a:pt x="97726" y="251739"/>
                  </a:lnTo>
                  <a:lnTo>
                    <a:pt x="103009" y="251739"/>
                  </a:lnTo>
                  <a:lnTo>
                    <a:pt x="117094" y="237655"/>
                  </a:lnTo>
                  <a:lnTo>
                    <a:pt x="117094" y="259283"/>
                  </a:lnTo>
                  <a:lnTo>
                    <a:pt x="66903" y="259283"/>
                  </a:lnTo>
                  <a:lnTo>
                    <a:pt x="66903" y="209105"/>
                  </a:lnTo>
                  <a:lnTo>
                    <a:pt x="117094" y="209105"/>
                  </a:lnTo>
                  <a:lnTo>
                    <a:pt x="117094" y="192366"/>
                  </a:lnTo>
                  <a:lnTo>
                    <a:pt x="53924" y="192366"/>
                  </a:lnTo>
                  <a:lnTo>
                    <a:pt x="50177" y="196113"/>
                  </a:lnTo>
                  <a:lnTo>
                    <a:pt x="50177" y="272262"/>
                  </a:lnTo>
                  <a:lnTo>
                    <a:pt x="53924" y="276009"/>
                  </a:lnTo>
                  <a:lnTo>
                    <a:pt x="130073" y="276009"/>
                  </a:lnTo>
                  <a:lnTo>
                    <a:pt x="133819" y="272262"/>
                  </a:lnTo>
                  <a:lnTo>
                    <a:pt x="133819" y="259283"/>
                  </a:lnTo>
                  <a:lnTo>
                    <a:pt x="133819" y="237655"/>
                  </a:lnTo>
                  <a:lnTo>
                    <a:pt x="133819" y="230733"/>
                  </a:lnTo>
                  <a:lnTo>
                    <a:pt x="133819" y="220929"/>
                  </a:lnTo>
                  <a:lnTo>
                    <a:pt x="145643" y="209105"/>
                  </a:lnTo>
                  <a:lnTo>
                    <a:pt x="156464" y="198285"/>
                  </a:lnTo>
                  <a:close/>
                </a:path>
                <a:path w="401954" h="502285">
                  <a:moveTo>
                    <a:pt x="156464" y="81178"/>
                  </a:moveTo>
                  <a:lnTo>
                    <a:pt x="156032" y="80746"/>
                  </a:lnTo>
                  <a:lnTo>
                    <a:pt x="144640" y="69354"/>
                  </a:lnTo>
                  <a:lnTo>
                    <a:pt x="133248" y="80746"/>
                  </a:lnTo>
                  <a:lnTo>
                    <a:pt x="132041" y="77470"/>
                  </a:lnTo>
                  <a:lnTo>
                    <a:pt x="128943" y="75285"/>
                  </a:lnTo>
                  <a:lnTo>
                    <a:pt x="125463" y="75260"/>
                  </a:lnTo>
                  <a:lnTo>
                    <a:pt x="117094" y="75260"/>
                  </a:lnTo>
                  <a:lnTo>
                    <a:pt x="117094" y="91998"/>
                  </a:lnTo>
                  <a:lnTo>
                    <a:pt x="117094" y="96901"/>
                  </a:lnTo>
                  <a:lnTo>
                    <a:pt x="100368" y="113626"/>
                  </a:lnTo>
                  <a:lnTo>
                    <a:pt x="89560" y="102806"/>
                  </a:lnTo>
                  <a:lnTo>
                    <a:pt x="77724" y="114642"/>
                  </a:lnTo>
                  <a:lnTo>
                    <a:pt x="97726" y="134632"/>
                  </a:lnTo>
                  <a:lnTo>
                    <a:pt x="103009" y="134632"/>
                  </a:lnTo>
                  <a:lnTo>
                    <a:pt x="117094" y="120561"/>
                  </a:lnTo>
                  <a:lnTo>
                    <a:pt x="117094" y="142189"/>
                  </a:lnTo>
                  <a:lnTo>
                    <a:pt x="66903" y="142189"/>
                  </a:lnTo>
                  <a:lnTo>
                    <a:pt x="66903" y="91998"/>
                  </a:lnTo>
                  <a:lnTo>
                    <a:pt x="117094" y="91998"/>
                  </a:lnTo>
                  <a:lnTo>
                    <a:pt x="117094" y="75260"/>
                  </a:lnTo>
                  <a:lnTo>
                    <a:pt x="53924" y="75260"/>
                  </a:lnTo>
                  <a:lnTo>
                    <a:pt x="50177" y="79006"/>
                  </a:lnTo>
                  <a:lnTo>
                    <a:pt x="50177" y="155155"/>
                  </a:lnTo>
                  <a:lnTo>
                    <a:pt x="53924" y="158902"/>
                  </a:lnTo>
                  <a:lnTo>
                    <a:pt x="130073" y="158902"/>
                  </a:lnTo>
                  <a:lnTo>
                    <a:pt x="133819" y="155155"/>
                  </a:lnTo>
                  <a:lnTo>
                    <a:pt x="133819" y="142189"/>
                  </a:lnTo>
                  <a:lnTo>
                    <a:pt x="133819" y="120561"/>
                  </a:lnTo>
                  <a:lnTo>
                    <a:pt x="133819" y="113626"/>
                  </a:lnTo>
                  <a:lnTo>
                    <a:pt x="133819" y="103822"/>
                  </a:lnTo>
                  <a:lnTo>
                    <a:pt x="145643" y="91998"/>
                  </a:lnTo>
                  <a:lnTo>
                    <a:pt x="156464" y="81178"/>
                  </a:lnTo>
                  <a:close/>
                </a:path>
                <a:path w="401954" h="502285">
                  <a:moveTo>
                    <a:pt x="401472" y="91998"/>
                  </a:moveTo>
                  <a:lnTo>
                    <a:pt x="398170" y="75742"/>
                  </a:lnTo>
                  <a:lnTo>
                    <a:pt x="392226" y="66916"/>
                  </a:lnTo>
                  <a:lnTo>
                    <a:pt x="389204" y="62445"/>
                  </a:lnTo>
                  <a:lnTo>
                    <a:pt x="384746" y="59448"/>
                  </a:lnTo>
                  <a:lnTo>
                    <a:pt x="384746" y="91998"/>
                  </a:lnTo>
                  <a:lnTo>
                    <a:pt x="384746" y="460032"/>
                  </a:lnTo>
                  <a:lnTo>
                    <a:pt x="382765" y="469811"/>
                  </a:lnTo>
                  <a:lnTo>
                    <a:pt x="377393" y="477786"/>
                  </a:lnTo>
                  <a:lnTo>
                    <a:pt x="369417" y="483171"/>
                  </a:lnTo>
                  <a:lnTo>
                    <a:pt x="359651" y="485140"/>
                  </a:lnTo>
                  <a:lnTo>
                    <a:pt x="91998" y="485140"/>
                  </a:lnTo>
                  <a:lnTo>
                    <a:pt x="82219" y="483171"/>
                  </a:lnTo>
                  <a:lnTo>
                    <a:pt x="74244" y="477786"/>
                  </a:lnTo>
                  <a:lnTo>
                    <a:pt x="68872" y="469811"/>
                  </a:lnTo>
                  <a:lnTo>
                    <a:pt x="66903" y="460032"/>
                  </a:lnTo>
                  <a:lnTo>
                    <a:pt x="66903" y="451675"/>
                  </a:lnTo>
                  <a:lnTo>
                    <a:pt x="309473" y="451675"/>
                  </a:lnTo>
                  <a:lnTo>
                    <a:pt x="325742" y="448386"/>
                  </a:lnTo>
                  <a:lnTo>
                    <a:pt x="339026" y="439420"/>
                  </a:lnTo>
                  <a:lnTo>
                    <a:pt x="342049" y="434936"/>
                  </a:lnTo>
                  <a:lnTo>
                    <a:pt x="347992" y="426123"/>
                  </a:lnTo>
                  <a:lnTo>
                    <a:pt x="351294" y="409854"/>
                  </a:lnTo>
                  <a:lnTo>
                    <a:pt x="351294" y="66916"/>
                  </a:lnTo>
                  <a:lnTo>
                    <a:pt x="359651" y="66916"/>
                  </a:lnTo>
                  <a:lnTo>
                    <a:pt x="369417" y="68897"/>
                  </a:lnTo>
                  <a:lnTo>
                    <a:pt x="377393" y="74269"/>
                  </a:lnTo>
                  <a:lnTo>
                    <a:pt x="382765" y="82245"/>
                  </a:lnTo>
                  <a:lnTo>
                    <a:pt x="384746" y="91998"/>
                  </a:lnTo>
                  <a:lnTo>
                    <a:pt x="384746" y="59448"/>
                  </a:lnTo>
                  <a:lnTo>
                    <a:pt x="375920" y="53492"/>
                  </a:lnTo>
                  <a:lnTo>
                    <a:pt x="359651" y="50190"/>
                  </a:lnTo>
                  <a:lnTo>
                    <a:pt x="351294" y="50190"/>
                  </a:lnTo>
                  <a:lnTo>
                    <a:pt x="351294" y="41821"/>
                  </a:lnTo>
                  <a:lnTo>
                    <a:pt x="347992" y="25552"/>
                  </a:lnTo>
                  <a:lnTo>
                    <a:pt x="342036" y="16725"/>
                  </a:lnTo>
                  <a:lnTo>
                    <a:pt x="339026" y="12268"/>
                  </a:lnTo>
                  <a:lnTo>
                    <a:pt x="334568" y="9271"/>
                  </a:lnTo>
                  <a:lnTo>
                    <a:pt x="334568" y="41821"/>
                  </a:lnTo>
                  <a:lnTo>
                    <a:pt x="334568" y="409854"/>
                  </a:lnTo>
                  <a:lnTo>
                    <a:pt x="332587" y="419620"/>
                  </a:lnTo>
                  <a:lnTo>
                    <a:pt x="327215" y="427596"/>
                  </a:lnTo>
                  <a:lnTo>
                    <a:pt x="319239" y="432968"/>
                  </a:lnTo>
                  <a:lnTo>
                    <a:pt x="309473" y="434936"/>
                  </a:lnTo>
                  <a:lnTo>
                    <a:pt x="41821" y="434936"/>
                  </a:lnTo>
                  <a:lnTo>
                    <a:pt x="32042" y="432968"/>
                  </a:lnTo>
                  <a:lnTo>
                    <a:pt x="24066" y="427596"/>
                  </a:lnTo>
                  <a:lnTo>
                    <a:pt x="18681" y="419620"/>
                  </a:lnTo>
                  <a:lnTo>
                    <a:pt x="16713" y="409854"/>
                  </a:lnTo>
                  <a:lnTo>
                    <a:pt x="16713" y="41821"/>
                  </a:lnTo>
                  <a:lnTo>
                    <a:pt x="18681" y="32054"/>
                  </a:lnTo>
                  <a:lnTo>
                    <a:pt x="24066" y="24079"/>
                  </a:lnTo>
                  <a:lnTo>
                    <a:pt x="32042" y="18707"/>
                  </a:lnTo>
                  <a:lnTo>
                    <a:pt x="41821" y="16725"/>
                  </a:lnTo>
                  <a:lnTo>
                    <a:pt x="234200" y="16725"/>
                  </a:lnTo>
                  <a:lnTo>
                    <a:pt x="234200" y="78663"/>
                  </a:lnTo>
                  <a:lnTo>
                    <a:pt x="236232" y="81711"/>
                  </a:lnTo>
                  <a:lnTo>
                    <a:pt x="242481" y="84302"/>
                  </a:lnTo>
                  <a:lnTo>
                    <a:pt x="246075" y="83578"/>
                  </a:lnTo>
                  <a:lnTo>
                    <a:pt x="267652" y="62014"/>
                  </a:lnTo>
                  <a:lnTo>
                    <a:pt x="289229" y="83578"/>
                  </a:lnTo>
                  <a:lnTo>
                    <a:pt x="292823" y="84302"/>
                  </a:lnTo>
                  <a:lnTo>
                    <a:pt x="299072" y="81711"/>
                  </a:lnTo>
                  <a:lnTo>
                    <a:pt x="301104" y="78663"/>
                  </a:lnTo>
                  <a:lnTo>
                    <a:pt x="301104" y="62014"/>
                  </a:lnTo>
                  <a:lnTo>
                    <a:pt x="301104" y="55079"/>
                  </a:lnTo>
                  <a:lnTo>
                    <a:pt x="301104" y="16725"/>
                  </a:lnTo>
                  <a:lnTo>
                    <a:pt x="309473" y="16725"/>
                  </a:lnTo>
                  <a:lnTo>
                    <a:pt x="319239" y="18707"/>
                  </a:lnTo>
                  <a:lnTo>
                    <a:pt x="327215" y="24079"/>
                  </a:lnTo>
                  <a:lnTo>
                    <a:pt x="332587" y="32054"/>
                  </a:lnTo>
                  <a:lnTo>
                    <a:pt x="334568" y="41821"/>
                  </a:lnTo>
                  <a:lnTo>
                    <a:pt x="334568" y="9271"/>
                  </a:lnTo>
                  <a:lnTo>
                    <a:pt x="325742" y="3302"/>
                  </a:lnTo>
                  <a:lnTo>
                    <a:pt x="309473" y="0"/>
                  </a:lnTo>
                  <a:lnTo>
                    <a:pt x="284378" y="0"/>
                  </a:lnTo>
                  <a:lnTo>
                    <a:pt x="284378" y="16725"/>
                  </a:lnTo>
                  <a:lnTo>
                    <a:pt x="284378" y="55079"/>
                  </a:lnTo>
                  <a:lnTo>
                    <a:pt x="270294" y="41008"/>
                  </a:lnTo>
                  <a:lnTo>
                    <a:pt x="264998" y="41008"/>
                  </a:lnTo>
                  <a:lnTo>
                    <a:pt x="250913" y="55079"/>
                  </a:lnTo>
                  <a:lnTo>
                    <a:pt x="250913" y="16725"/>
                  </a:lnTo>
                  <a:lnTo>
                    <a:pt x="284378" y="16725"/>
                  </a:lnTo>
                  <a:lnTo>
                    <a:pt x="284378" y="0"/>
                  </a:lnTo>
                  <a:lnTo>
                    <a:pt x="41821" y="0"/>
                  </a:lnTo>
                  <a:lnTo>
                    <a:pt x="25539" y="3302"/>
                  </a:lnTo>
                  <a:lnTo>
                    <a:pt x="12255" y="12268"/>
                  </a:lnTo>
                  <a:lnTo>
                    <a:pt x="3289" y="25552"/>
                  </a:lnTo>
                  <a:lnTo>
                    <a:pt x="0" y="41821"/>
                  </a:lnTo>
                  <a:lnTo>
                    <a:pt x="0" y="409854"/>
                  </a:lnTo>
                  <a:lnTo>
                    <a:pt x="3289" y="426123"/>
                  </a:lnTo>
                  <a:lnTo>
                    <a:pt x="12255" y="439420"/>
                  </a:lnTo>
                  <a:lnTo>
                    <a:pt x="25539" y="448386"/>
                  </a:lnTo>
                  <a:lnTo>
                    <a:pt x="41821" y="451675"/>
                  </a:lnTo>
                  <a:lnTo>
                    <a:pt x="50177" y="451675"/>
                  </a:lnTo>
                  <a:lnTo>
                    <a:pt x="50177" y="460032"/>
                  </a:lnTo>
                  <a:lnTo>
                    <a:pt x="53467" y="476313"/>
                  </a:lnTo>
                  <a:lnTo>
                    <a:pt x="62433" y="489597"/>
                  </a:lnTo>
                  <a:lnTo>
                    <a:pt x="75717" y="498563"/>
                  </a:lnTo>
                  <a:lnTo>
                    <a:pt x="91998" y="501853"/>
                  </a:lnTo>
                  <a:lnTo>
                    <a:pt x="359651" y="501853"/>
                  </a:lnTo>
                  <a:lnTo>
                    <a:pt x="398170" y="476313"/>
                  </a:lnTo>
                  <a:lnTo>
                    <a:pt x="401472" y="460032"/>
                  </a:lnTo>
                  <a:lnTo>
                    <a:pt x="401472" y="91998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99036" y="3923055"/>
              <a:ext cx="83642" cy="83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16130" y="3713949"/>
              <a:ext cx="83820" cy="276225"/>
            </a:xfrm>
            <a:custGeom>
              <a:avLst/>
              <a:gdLst/>
              <a:ahLst/>
              <a:cxnLst/>
              <a:rect l="l" t="t" r="r" b="b"/>
              <a:pathLst>
                <a:path w="83820" h="276225">
                  <a:moveTo>
                    <a:pt x="50190" y="225831"/>
                  </a:moveTo>
                  <a:lnTo>
                    <a:pt x="0" y="225831"/>
                  </a:lnTo>
                  <a:lnTo>
                    <a:pt x="0" y="242557"/>
                  </a:lnTo>
                  <a:lnTo>
                    <a:pt x="50190" y="242557"/>
                  </a:lnTo>
                  <a:lnTo>
                    <a:pt x="50190" y="225831"/>
                  </a:lnTo>
                  <a:close/>
                </a:path>
                <a:path w="83820" h="276225">
                  <a:moveTo>
                    <a:pt x="50190" y="117106"/>
                  </a:moveTo>
                  <a:lnTo>
                    <a:pt x="0" y="117106"/>
                  </a:lnTo>
                  <a:lnTo>
                    <a:pt x="0" y="133832"/>
                  </a:lnTo>
                  <a:lnTo>
                    <a:pt x="50190" y="133832"/>
                  </a:lnTo>
                  <a:lnTo>
                    <a:pt x="50190" y="117106"/>
                  </a:lnTo>
                  <a:close/>
                </a:path>
                <a:path w="83820" h="276225">
                  <a:moveTo>
                    <a:pt x="50190" y="0"/>
                  </a:moveTo>
                  <a:lnTo>
                    <a:pt x="0" y="0"/>
                  </a:lnTo>
                  <a:lnTo>
                    <a:pt x="0" y="16738"/>
                  </a:lnTo>
                  <a:lnTo>
                    <a:pt x="50190" y="16738"/>
                  </a:lnTo>
                  <a:lnTo>
                    <a:pt x="50190" y="0"/>
                  </a:lnTo>
                  <a:close/>
                </a:path>
                <a:path w="83820" h="276225">
                  <a:moveTo>
                    <a:pt x="83642" y="259295"/>
                  </a:moveTo>
                  <a:lnTo>
                    <a:pt x="0" y="259295"/>
                  </a:lnTo>
                  <a:lnTo>
                    <a:pt x="0" y="276034"/>
                  </a:lnTo>
                  <a:lnTo>
                    <a:pt x="83642" y="276034"/>
                  </a:lnTo>
                  <a:lnTo>
                    <a:pt x="83642" y="259295"/>
                  </a:lnTo>
                  <a:close/>
                </a:path>
                <a:path w="83820" h="276225">
                  <a:moveTo>
                    <a:pt x="83642" y="225831"/>
                  </a:moveTo>
                  <a:lnTo>
                    <a:pt x="66916" y="225831"/>
                  </a:lnTo>
                  <a:lnTo>
                    <a:pt x="66916" y="242557"/>
                  </a:lnTo>
                  <a:lnTo>
                    <a:pt x="83642" y="242557"/>
                  </a:lnTo>
                  <a:lnTo>
                    <a:pt x="83642" y="225831"/>
                  </a:lnTo>
                  <a:close/>
                </a:path>
                <a:path w="83820" h="276225">
                  <a:moveTo>
                    <a:pt x="83642" y="150571"/>
                  </a:moveTo>
                  <a:lnTo>
                    <a:pt x="0" y="150571"/>
                  </a:lnTo>
                  <a:lnTo>
                    <a:pt x="0" y="167284"/>
                  </a:lnTo>
                  <a:lnTo>
                    <a:pt x="83642" y="167284"/>
                  </a:lnTo>
                  <a:lnTo>
                    <a:pt x="83642" y="150571"/>
                  </a:lnTo>
                  <a:close/>
                </a:path>
                <a:path w="83820" h="276225">
                  <a:moveTo>
                    <a:pt x="83642" y="33464"/>
                  </a:moveTo>
                  <a:lnTo>
                    <a:pt x="0" y="33464"/>
                  </a:lnTo>
                  <a:lnTo>
                    <a:pt x="0" y="50190"/>
                  </a:lnTo>
                  <a:lnTo>
                    <a:pt x="83642" y="50190"/>
                  </a:lnTo>
                  <a:lnTo>
                    <a:pt x="83642" y="33464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5486400" y="4551133"/>
            <a:ext cx="782955" cy="789940"/>
            <a:chOff x="5490248" y="5434469"/>
            <a:chExt cx="782955" cy="789940"/>
          </a:xfrm>
        </p:grpSpPr>
        <p:sp>
          <p:nvSpPr>
            <p:cNvPr id="23" name="object 23"/>
            <p:cNvSpPr/>
            <p:nvPr/>
          </p:nvSpPr>
          <p:spPr>
            <a:xfrm>
              <a:off x="5549938" y="5500954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4" h="723264">
                  <a:moveTo>
                    <a:pt x="723087" y="0"/>
                  </a:moveTo>
                  <a:lnTo>
                    <a:pt x="0" y="0"/>
                  </a:lnTo>
                  <a:lnTo>
                    <a:pt x="0" y="59245"/>
                  </a:lnTo>
                  <a:lnTo>
                    <a:pt x="0" y="723087"/>
                  </a:lnTo>
                  <a:lnTo>
                    <a:pt x="723087" y="723087"/>
                  </a:lnTo>
                  <a:lnTo>
                    <a:pt x="723087" y="59245"/>
                  </a:lnTo>
                  <a:lnTo>
                    <a:pt x="723087" y="0"/>
                  </a:lnTo>
                  <a:close/>
                </a:path>
              </a:pathLst>
            </a:custGeom>
            <a:solidFill>
              <a:srgbClr val="E5D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0248" y="5434469"/>
              <a:ext cx="517525" cy="723265"/>
            </a:xfrm>
            <a:custGeom>
              <a:avLst/>
              <a:gdLst/>
              <a:ahLst/>
              <a:cxnLst/>
              <a:rect l="l" t="t" r="r" b="b"/>
              <a:pathLst>
                <a:path w="517525" h="723264">
                  <a:moveTo>
                    <a:pt x="517372" y="0"/>
                  </a:moveTo>
                  <a:lnTo>
                    <a:pt x="0" y="0"/>
                  </a:lnTo>
                  <a:lnTo>
                    <a:pt x="0" y="125730"/>
                  </a:lnTo>
                  <a:lnTo>
                    <a:pt x="0" y="722642"/>
                  </a:lnTo>
                  <a:lnTo>
                    <a:pt x="125222" y="722642"/>
                  </a:lnTo>
                  <a:lnTo>
                    <a:pt x="125222" y="125730"/>
                  </a:lnTo>
                  <a:lnTo>
                    <a:pt x="517372" y="125730"/>
                  </a:lnTo>
                  <a:lnTo>
                    <a:pt x="517372" y="0"/>
                  </a:lnTo>
                  <a:close/>
                </a:path>
              </a:pathLst>
            </a:custGeom>
            <a:solidFill>
              <a:srgbClr val="0269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66371" y="5609285"/>
              <a:ext cx="367030" cy="506730"/>
            </a:xfrm>
            <a:custGeom>
              <a:avLst/>
              <a:gdLst/>
              <a:ahLst/>
              <a:cxnLst/>
              <a:rect l="l" t="t" r="r" b="b"/>
              <a:pathLst>
                <a:path w="367029" h="506729">
                  <a:moveTo>
                    <a:pt x="165976" y="338124"/>
                  </a:moveTo>
                  <a:lnTo>
                    <a:pt x="159562" y="331711"/>
                  </a:lnTo>
                  <a:lnTo>
                    <a:pt x="154368" y="331711"/>
                  </a:lnTo>
                  <a:lnTo>
                    <a:pt x="113220" y="372859"/>
                  </a:lnTo>
                  <a:lnTo>
                    <a:pt x="89560" y="349211"/>
                  </a:lnTo>
                  <a:lnTo>
                    <a:pt x="84378" y="349211"/>
                  </a:lnTo>
                  <a:lnTo>
                    <a:pt x="77965" y="355612"/>
                  </a:lnTo>
                  <a:lnTo>
                    <a:pt x="77965" y="360819"/>
                  </a:lnTo>
                  <a:lnTo>
                    <a:pt x="109016" y="391871"/>
                  </a:lnTo>
                  <a:lnTo>
                    <a:pt x="111125" y="392658"/>
                  </a:lnTo>
                  <a:lnTo>
                    <a:pt x="115316" y="392658"/>
                  </a:lnTo>
                  <a:lnTo>
                    <a:pt x="117424" y="391871"/>
                  </a:lnTo>
                  <a:lnTo>
                    <a:pt x="165976" y="343306"/>
                  </a:lnTo>
                  <a:lnTo>
                    <a:pt x="165976" y="338124"/>
                  </a:lnTo>
                  <a:close/>
                </a:path>
                <a:path w="367029" h="506729">
                  <a:moveTo>
                    <a:pt x="165976" y="250621"/>
                  </a:moveTo>
                  <a:lnTo>
                    <a:pt x="159562" y="244221"/>
                  </a:lnTo>
                  <a:lnTo>
                    <a:pt x="154368" y="244221"/>
                  </a:lnTo>
                  <a:lnTo>
                    <a:pt x="113220" y="285369"/>
                  </a:lnTo>
                  <a:lnTo>
                    <a:pt x="89560" y="261721"/>
                  </a:lnTo>
                  <a:lnTo>
                    <a:pt x="84378" y="261721"/>
                  </a:lnTo>
                  <a:lnTo>
                    <a:pt x="77965" y="268109"/>
                  </a:lnTo>
                  <a:lnTo>
                    <a:pt x="77965" y="273316"/>
                  </a:lnTo>
                  <a:lnTo>
                    <a:pt x="109016" y="304368"/>
                  </a:lnTo>
                  <a:lnTo>
                    <a:pt x="111125" y="305168"/>
                  </a:lnTo>
                  <a:lnTo>
                    <a:pt x="115316" y="305168"/>
                  </a:lnTo>
                  <a:lnTo>
                    <a:pt x="117424" y="304368"/>
                  </a:lnTo>
                  <a:lnTo>
                    <a:pt x="165976" y="255816"/>
                  </a:lnTo>
                  <a:lnTo>
                    <a:pt x="165976" y="250621"/>
                  </a:lnTo>
                  <a:close/>
                </a:path>
                <a:path w="367029" h="506729">
                  <a:moveTo>
                    <a:pt x="165976" y="163118"/>
                  </a:moveTo>
                  <a:lnTo>
                    <a:pt x="159562" y="156705"/>
                  </a:lnTo>
                  <a:lnTo>
                    <a:pt x="154368" y="156705"/>
                  </a:lnTo>
                  <a:lnTo>
                    <a:pt x="113220" y="197853"/>
                  </a:lnTo>
                  <a:lnTo>
                    <a:pt x="89560" y="174205"/>
                  </a:lnTo>
                  <a:lnTo>
                    <a:pt x="84378" y="174205"/>
                  </a:lnTo>
                  <a:lnTo>
                    <a:pt x="77965" y="180606"/>
                  </a:lnTo>
                  <a:lnTo>
                    <a:pt x="77965" y="185813"/>
                  </a:lnTo>
                  <a:lnTo>
                    <a:pt x="109016" y="216865"/>
                  </a:lnTo>
                  <a:lnTo>
                    <a:pt x="111125" y="217652"/>
                  </a:lnTo>
                  <a:lnTo>
                    <a:pt x="115316" y="217652"/>
                  </a:lnTo>
                  <a:lnTo>
                    <a:pt x="117424" y="216865"/>
                  </a:lnTo>
                  <a:lnTo>
                    <a:pt x="165976" y="168300"/>
                  </a:lnTo>
                  <a:lnTo>
                    <a:pt x="165976" y="163118"/>
                  </a:lnTo>
                  <a:close/>
                </a:path>
                <a:path w="367029" h="506729">
                  <a:moveTo>
                    <a:pt x="191427" y="38671"/>
                  </a:moveTo>
                  <a:lnTo>
                    <a:pt x="187756" y="35001"/>
                  </a:lnTo>
                  <a:lnTo>
                    <a:pt x="178701" y="35001"/>
                  </a:lnTo>
                  <a:lnTo>
                    <a:pt x="175018" y="38671"/>
                  </a:lnTo>
                  <a:lnTo>
                    <a:pt x="175018" y="65239"/>
                  </a:lnTo>
                  <a:lnTo>
                    <a:pt x="178701" y="68910"/>
                  </a:lnTo>
                  <a:lnTo>
                    <a:pt x="187756" y="68910"/>
                  </a:lnTo>
                  <a:lnTo>
                    <a:pt x="191427" y="65239"/>
                  </a:lnTo>
                  <a:lnTo>
                    <a:pt x="191427" y="38671"/>
                  </a:lnTo>
                  <a:close/>
                </a:path>
                <a:path w="367029" h="506729">
                  <a:moveTo>
                    <a:pt x="252679" y="344932"/>
                  </a:moveTo>
                  <a:lnTo>
                    <a:pt x="249008" y="341261"/>
                  </a:lnTo>
                  <a:lnTo>
                    <a:pt x="187439" y="341261"/>
                  </a:lnTo>
                  <a:lnTo>
                    <a:pt x="183769" y="344932"/>
                  </a:lnTo>
                  <a:lnTo>
                    <a:pt x="183769" y="353999"/>
                  </a:lnTo>
                  <a:lnTo>
                    <a:pt x="187439" y="357670"/>
                  </a:lnTo>
                  <a:lnTo>
                    <a:pt x="249008" y="357670"/>
                  </a:lnTo>
                  <a:lnTo>
                    <a:pt x="252679" y="353999"/>
                  </a:lnTo>
                  <a:lnTo>
                    <a:pt x="252679" y="344932"/>
                  </a:lnTo>
                  <a:close/>
                </a:path>
                <a:path w="367029" h="506729">
                  <a:moveTo>
                    <a:pt x="252679" y="257429"/>
                  </a:moveTo>
                  <a:lnTo>
                    <a:pt x="249008" y="253758"/>
                  </a:lnTo>
                  <a:lnTo>
                    <a:pt x="187439" y="253758"/>
                  </a:lnTo>
                  <a:lnTo>
                    <a:pt x="183769" y="257429"/>
                  </a:lnTo>
                  <a:lnTo>
                    <a:pt x="183769" y="266484"/>
                  </a:lnTo>
                  <a:lnTo>
                    <a:pt x="187439" y="270154"/>
                  </a:lnTo>
                  <a:lnTo>
                    <a:pt x="249008" y="270154"/>
                  </a:lnTo>
                  <a:lnTo>
                    <a:pt x="252679" y="266484"/>
                  </a:lnTo>
                  <a:lnTo>
                    <a:pt x="252679" y="257429"/>
                  </a:lnTo>
                  <a:close/>
                </a:path>
                <a:path w="367029" h="506729">
                  <a:moveTo>
                    <a:pt x="252679" y="169926"/>
                  </a:moveTo>
                  <a:lnTo>
                    <a:pt x="249008" y="166255"/>
                  </a:lnTo>
                  <a:lnTo>
                    <a:pt x="187439" y="166255"/>
                  </a:lnTo>
                  <a:lnTo>
                    <a:pt x="183769" y="169926"/>
                  </a:lnTo>
                  <a:lnTo>
                    <a:pt x="183769" y="178993"/>
                  </a:lnTo>
                  <a:lnTo>
                    <a:pt x="187439" y="182664"/>
                  </a:lnTo>
                  <a:lnTo>
                    <a:pt x="249008" y="182664"/>
                  </a:lnTo>
                  <a:lnTo>
                    <a:pt x="252679" y="178993"/>
                  </a:lnTo>
                  <a:lnTo>
                    <a:pt x="252679" y="169926"/>
                  </a:lnTo>
                  <a:close/>
                </a:path>
                <a:path w="367029" h="506729">
                  <a:moveTo>
                    <a:pt x="287680" y="379933"/>
                  </a:moveTo>
                  <a:lnTo>
                    <a:pt x="284010" y="376262"/>
                  </a:lnTo>
                  <a:lnTo>
                    <a:pt x="187439" y="376262"/>
                  </a:lnTo>
                  <a:lnTo>
                    <a:pt x="183769" y="379933"/>
                  </a:lnTo>
                  <a:lnTo>
                    <a:pt x="183769" y="389001"/>
                  </a:lnTo>
                  <a:lnTo>
                    <a:pt x="187439" y="392671"/>
                  </a:lnTo>
                  <a:lnTo>
                    <a:pt x="284010" y="392671"/>
                  </a:lnTo>
                  <a:lnTo>
                    <a:pt x="287680" y="389001"/>
                  </a:lnTo>
                  <a:lnTo>
                    <a:pt x="287680" y="379933"/>
                  </a:lnTo>
                  <a:close/>
                </a:path>
                <a:path w="367029" h="506729">
                  <a:moveTo>
                    <a:pt x="287680" y="292430"/>
                  </a:moveTo>
                  <a:lnTo>
                    <a:pt x="284010" y="288759"/>
                  </a:lnTo>
                  <a:lnTo>
                    <a:pt x="187439" y="288759"/>
                  </a:lnTo>
                  <a:lnTo>
                    <a:pt x="183769" y="292430"/>
                  </a:lnTo>
                  <a:lnTo>
                    <a:pt x="183769" y="301498"/>
                  </a:lnTo>
                  <a:lnTo>
                    <a:pt x="187439" y="305168"/>
                  </a:lnTo>
                  <a:lnTo>
                    <a:pt x="284010" y="305168"/>
                  </a:lnTo>
                  <a:lnTo>
                    <a:pt x="287680" y="301498"/>
                  </a:lnTo>
                  <a:lnTo>
                    <a:pt x="287680" y="292430"/>
                  </a:lnTo>
                  <a:close/>
                </a:path>
                <a:path w="367029" h="506729">
                  <a:moveTo>
                    <a:pt x="287680" y="204927"/>
                  </a:moveTo>
                  <a:lnTo>
                    <a:pt x="284010" y="201256"/>
                  </a:lnTo>
                  <a:lnTo>
                    <a:pt x="187439" y="201256"/>
                  </a:lnTo>
                  <a:lnTo>
                    <a:pt x="183769" y="204927"/>
                  </a:lnTo>
                  <a:lnTo>
                    <a:pt x="183769" y="213995"/>
                  </a:lnTo>
                  <a:lnTo>
                    <a:pt x="187439" y="217665"/>
                  </a:lnTo>
                  <a:lnTo>
                    <a:pt x="284010" y="217665"/>
                  </a:lnTo>
                  <a:lnTo>
                    <a:pt x="287680" y="213995"/>
                  </a:lnTo>
                  <a:lnTo>
                    <a:pt x="287680" y="204927"/>
                  </a:lnTo>
                  <a:close/>
                </a:path>
                <a:path w="367029" h="506729">
                  <a:moveTo>
                    <a:pt x="366433" y="69456"/>
                  </a:moveTo>
                  <a:lnTo>
                    <a:pt x="363715" y="56057"/>
                  </a:lnTo>
                  <a:lnTo>
                    <a:pt x="360578" y="51409"/>
                  </a:lnTo>
                  <a:lnTo>
                    <a:pt x="356323" y="45097"/>
                  </a:lnTo>
                  <a:lnTo>
                    <a:pt x="350024" y="40868"/>
                  </a:lnTo>
                  <a:lnTo>
                    <a:pt x="350024" y="69456"/>
                  </a:lnTo>
                  <a:lnTo>
                    <a:pt x="350024" y="471970"/>
                  </a:lnTo>
                  <a:lnTo>
                    <a:pt x="348602" y="478993"/>
                  </a:lnTo>
                  <a:lnTo>
                    <a:pt x="344728" y="484720"/>
                  </a:lnTo>
                  <a:lnTo>
                    <a:pt x="338988" y="488594"/>
                  </a:lnTo>
                  <a:lnTo>
                    <a:pt x="331978" y="490016"/>
                  </a:lnTo>
                  <a:lnTo>
                    <a:pt x="34455" y="490016"/>
                  </a:lnTo>
                  <a:lnTo>
                    <a:pt x="27432" y="488594"/>
                  </a:lnTo>
                  <a:lnTo>
                    <a:pt x="21691" y="484720"/>
                  </a:lnTo>
                  <a:lnTo>
                    <a:pt x="17818" y="478993"/>
                  </a:lnTo>
                  <a:lnTo>
                    <a:pt x="16408" y="471970"/>
                  </a:lnTo>
                  <a:lnTo>
                    <a:pt x="16408" y="69456"/>
                  </a:lnTo>
                  <a:lnTo>
                    <a:pt x="17818" y="62433"/>
                  </a:lnTo>
                  <a:lnTo>
                    <a:pt x="21691" y="56692"/>
                  </a:lnTo>
                  <a:lnTo>
                    <a:pt x="27432" y="52832"/>
                  </a:lnTo>
                  <a:lnTo>
                    <a:pt x="34455" y="51409"/>
                  </a:lnTo>
                  <a:lnTo>
                    <a:pt x="96266" y="51409"/>
                  </a:lnTo>
                  <a:lnTo>
                    <a:pt x="96266" y="70002"/>
                  </a:lnTo>
                  <a:lnTo>
                    <a:pt x="38671" y="70002"/>
                  </a:lnTo>
                  <a:lnTo>
                    <a:pt x="35001" y="73672"/>
                  </a:lnTo>
                  <a:lnTo>
                    <a:pt x="35001" y="467753"/>
                  </a:lnTo>
                  <a:lnTo>
                    <a:pt x="38671" y="471424"/>
                  </a:lnTo>
                  <a:lnTo>
                    <a:pt x="327761" y="471424"/>
                  </a:lnTo>
                  <a:lnTo>
                    <a:pt x="331431" y="467753"/>
                  </a:lnTo>
                  <a:lnTo>
                    <a:pt x="331431" y="455015"/>
                  </a:lnTo>
                  <a:lnTo>
                    <a:pt x="331431" y="86410"/>
                  </a:lnTo>
                  <a:lnTo>
                    <a:pt x="331431" y="73672"/>
                  </a:lnTo>
                  <a:lnTo>
                    <a:pt x="327761" y="70002"/>
                  </a:lnTo>
                  <a:lnTo>
                    <a:pt x="315023" y="70002"/>
                  </a:lnTo>
                  <a:lnTo>
                    <a:pt x="315023" y="86410"/>
                  </a:lnTo>
                  <a:lnTo>
                    <a:pt x="315023" y="455015"/>
                  </a:lnTo>
                  <a:lnTo>
                    <a:pt x="51409" y="455015"/>
                  </a:lnTo>
                  <a:lnTo>
                    <a:pt x="51409" y="86410"/>
                  </a:lnTo>
                  <a:lnTo>
                    <a:pt x="97612" y="86410"/>
                  </a:lnTo>
                  <a:lnTo>
                    <a:pt x="101269" y="93421"/>
                  </a:lnTo>
                  <a:lnTo>
                    <a:pt x="106832" y="98971"/>
                  </a:lnTo>
                  <a:lnTo>
                    <a:pt x="113855" y="102603"/>
                  </a:lnTo>
                  <a:lnTo>
                    <a:pt x="121958" y="103911"/>
                  </a:lnTo>
                  <a:lnTo>
                    <a:pt x="244462" y="103911"/>
                  </a:lnTo>
                  <a:lnTo>
                    <a:pt x="268820" y="86410"/>
                  </a:lnTo>
                  <a:lnTo>
                    <a:pt x="315023" y="86410"/>
                  </a:lnTo>
                  <a:lnTo>
                    <a:pt x="315023" y="70002"/>
                  </a:lnTo>
                  <a:lnTo>
                    <a:pt x="270167" y="70002"/>
                  </a:lnTo>
                  <a:lnTo>
                    <a:pt x="270167" y="51409"/>
                  </a:lnTo>
                  <a:lnTo>
                    <a:pt x="331978" y="51409"/>
                  </a:lnTo>
                  <a:lnTo>
                    <a:pt x="338988" y="52832"/>
                  </a:lnTo>
                  <a:lnTo>
                    <a:pt x="344728" y="56692"/>
                  </a:lnTo>
                  <a:lnTo>
                    <a:pt x="348602" y="62433"/>
                  </a:lnTo>
                  <a:lnTo>
                    <a:pt x="350024" y="69456"/>
                  </a:lnTo>
                  <a:lnTo>
                    <a:pt x="350024" y="40868"/>
                  </a:lnTo>
                  <a:lnTo>
                    <a:pt x="345363" y="37719"/>
                  </a:lnTo>
                  <a:lnTo>
                    <a:pt x="331978" y="35001"/>
                  </a:lnTo>
                  <a:lnTo>
                    <a:pt x="268820" y="35001"/>
                  </a:lnTo>
                  <a:lnTo>
                    <a:pt x="265150" y="27978"/>
                  </a:lnTo>
                  <a:lnTo>
                    <a:pt x="259588" y="22440"/>
                  </a:lnTo>
                  <a:lnTo>
                    <a:pt x="253758" y="19443"/>
                  </a:lnTo>
                  <a:lnTo>
                    <a:pt x="253758" y="38074"/>
                  </a:lnTo>
                  <a:lnTo>
                    <a:pt x="253746" y="83337"/>
                  </a:lnTo>
                  <a:lnTo>
                    <a:pt x="249593" y="87503"/>
                  </a:lnTo>
                  <a:lnTo>
                    <a:pt x="116840" y="87503"/>
                  </a:lnTo>
                  <a:lnTo>
                    <a:pt x="115747" y="86410"/>
                  </a:lnTo>
                  <a:lnTo>
                    <a:pt x="112674" y="83337"/>
                  </a:lnTo>
                  <a:lnTo>
                    <a:pt x="112661" y="51409"/>
                  </a:lnTo>
                  <a:lnTo>
                    <a:pt x="112674" y="38074"/>
                  </a:lnTo>
                  <a:lnTo>
                    <a:pt x="116840" y="33909"/>
                  </a:lnTo>
                  <a:lnTo>
                    <a:pt x="155994" y="33909"/>
                  </a:lnTo>
                  <a:lnTo>
                    <a:pt x="158686" y="32346"/>
                  </a:lnTo>
                  <a:lnTo>
                    <a:pt x="183210" y="16408"/>
                  </a:lnTo>
                  <a:lnTo>
                    <a:pt x="190144" y="17322"/>
                  </a:lnTo>
                  <a:lnTo>
                    <a:pt x="196481" y="19964"/>
                  </a:lnTo>
                  <a:lnTo>
                    <a:pt x="201942" y="24180"/>
                  </a:lnTo>
                  <a:lnTo>
                    <a:pt x="206273" y="29832"/>
                  </a:lnTo>
                  <a:lnTo>
                    <a:pt x="207746" y="32346"/>
                  </a:lnTo>
                  <a:lnTo>
                    <a:pt x="210439" y="33909"/>
                  </a:lnTo>
                  <a:lnTo>
                    <a:pt x="249593" y="33909"/>
                  </a:lnTo>
                  <a:lnTo>
                    <a:pt x="253758" y="38074"/>
                  </a:lnTo>
                  <a:lnTo>
                    <a:pt x="253758" y="19443"/>
                  </a:lnTo>
                  <a:lnTo>
                    <a:pt x="252552" y="18808"/>
                  </a:lnTo>
                  <a:lnTo>
                    <a:pt x="244462" y="17500"/>
                  </a:lnTo>
                  <a:lnTo>
                    <a:pt x="217754" y="17500"/>
                  </a:lnTo>
                  <a:lnTo>
                    <a:pt x="216725" y="16408"/>
                  </a:lnTo>
                  <a:lnTo>
                    <a:pt x="210845" y="10160"/>
                  </a:lnTo>
                  <a:lnTo>
                    <a:pt x="202539" y="4660"/>
                  </a:lnTo>
                  <a:lnTo>
                    <a:pt x="193205" y="1206"/>
                  </a:lnTo>
                  <a:lnTo>
                    <a:pt x="183210" y="0"/>
                  </a:lnTo>
                  <a:lnTo>
                    <a:pt x="173215" y="1206"/>
                  </a:lnTo>
                  <a:lnTo>
                    <a:pt x="163880" y="4660"/>
                  </a:lnTo>
                  <a:lnTo>
                    <a:pt x="155562" y="10160"/>
                  </a:lnTo>
                  <a:lnTo>
                    <a:pt x="148666" y="17500"/>
                  </a:lnTo>
                  <a:lnTo>
                    <a:pt x="121958" y="17500"/>
                  </a:lnTo>
                  <a:lnTo>
                    <a:pt x="113855" y="18808"/>
                  </a:lnTo>
                  <a:lnTo>
                    <a:pt x="106832" y="22440"/>
                  </a:lnTo>
                  <a:lnTo>
                    <a:pt x="101269" y="27978"/>
                  </a:lnTo>
                  <a:lnTo>
                    <a:pt x="97612" y="35001"/>
                  </a:lnTo>
                  <a:lnTo>
                    <a:pt x="34455" y="35001"/>
                  </a:lnTo>
                  <a:lnTo>
                    <a:pt x="21043" y="37719"/>
                  </a:lnTo>
                  <a:lnTo>
                    <a:pt x="10096" y="45097"/>
                  </a:lnTo>
                  <a:lnTo>
                    <a:pt x="2705" y="56057"/>
                  </a:lnTo>
                  <a:lnTo>
                    <a:pt x="0" y="69456"/>
                  </a:lnTo>
                  <a:lnTo>
                    <a:pt x="0" y="471970"/>
                  </a:lnTo>
                  <a:lnTo>
                    <a:pt x="2705" y="485368"/>
                  </a:lnTo>
                  <a:lnTo>
                    <a:pt x="10096" y="496316"/>
                  </a:lnTo>
                  <a:lnTo>
                    <a:pt x="21043" y="503707"/>
                  </a:lnTo>
                  <a:lnTo>
                    <a:pt x="34455" y="506425"/>
                  </a:lnTo>
                  <a:lnTo>
                    <a:pt x="331978" y="506425"/>
                  </a:lnTo>
                  <a:lnTo>
                    <a:pt x="366433" y="471970"/>
                  </a:lnTo>
                  <a:lnTo>
                    <a:pt x="366433" y="69456"/>
                  </a:lnTo>
                  <a:close/>
                </a:path>
              </a:pathLst>
            </a:custGeom>
            <a:solidFill>
              <a:srgbClr val="2A2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5486401" y="5690234"/>
            <a:ext cx="782777" cy="789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605488" y="307835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Segnaposto numero diapositiva 27">
            <a:extLst>
              <a:ext uri="{FF2B5EF4-FFF2-40B4-BE49-F238E27FC236}">
                <a16:creationId xmlns:a16="http://schemas.microsoft.com/office/drawing/2014/main" id="{DF083185-ACE9-42D8-846E-76F39546FA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194357" y="6406340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4202" y="5563665"/>
            <a:ext cx="1723466" cy="234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61444" y="995222"/>
            <a:ext cx="1070610" cy="0"/>
          </a:xfrm>
          <a:custGeom>
            <a:avLst/>
            <a:gdLst/>
            <a:ahLst/>
            <a:cxnLst/>
            <a:rect l="l" t="t" r="r" b="b"/>
            <a:pathLst>
              <a:path w="1070609">
                <a:moveTo>
                  <a:pt x="0" y="0"/>
                </a:moveTo>
                <a:lnTo>
                  <a:pt x="1070305" y="0"/>
                </a:lnTo>
              </a:path>
            </a:pathLst>
          </a:custGeom>
          <a:ln w="76200">
            <a:solidFill>
              <a:srgbClr val="EC6A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8537" y="1184211"/>
            <a:ext cx="9601275" cy="75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54"/>
              </a:lnSpc>
              <a:spcBef>
                <a:spcPts val="100"/>
              </a:spcBef>
            </a:pPr>
            <a:r>
              <a:rPr spc="10" dirty="0">
                <a:latin typeface="+mn-lt"/>
              </a:rPr>
              <a:t>I </a:t>
            </a:r>
            <a:r>
              <a:rPr spc="-180" dirty="0">
                <a:latin typeface="+mn-lt"/>
              </a:rPr>
              <a:t>CANALI </a:t>
            </a:r>
            <a:r>
              <a:rPr spc="-80" dirty="0">
                <a:latin typeface="+mn-lt"/>
              </a:rPr>
              <a:t>DI</a:t>
            </a:r>
            <a:r>
              <a:rPr spc="-285" dirty="0">
                <a:latin typeface="+mn-lt"/>
              </a:rPr>
              <a:t> </a:t>
            </a:r>
            <a:r>
              <a:rPr spc="-125" dirty="0">
                <a:latin typeface="+mn-lt"/>
              </a:rPr>
              <a:t>COMUNICAZIONE</a:t>
            </a:r>
            <a:r>
              <a:rPr spc="-540" dirty="0">
                <a:latin typeface="+mn-lt"/>
              </a:rPr>
              <a:t> </a:t>
            </a:r>
          </a:p>
          <a:p>
            <a:pPr algn="ctr">
              <a:lnSpc>
                <a:spcPts val="2355"/>
              </a:lnSpc>
            </a:pPr>
            <a:r>
              <a:rPr sz="1600" b="0" spc="15" dirty="0">
                <a:latin typeface="+mn-lt"/>
                <a:cs typeface="Roboto Condensed"/>
              </a:rPr>
              <a:t>Le </a:t>
            </a:r>
            <a:r>
              <a:rPr sz="1600" b="0" spc="20" dirty="0">
                <a:latin typeface="+mn-lt"/>
                <a:cs typeface="Roboto Condensed"/>
              </a:rPr>
              <a:t>Associazioni </a:t>
            </a:r>
            <a:r>
              <a:rPr sz="1600" b="0" spc="15" dirty="0">
                <a:latin typeface="+mn-lt"/>
                <a:cs typeface="Roboto Condensed"/>
              </a:rPr>
              <a:t>aderenti a </a:t>
            </a:r>
            <a:r>
              <a:rPr sz="1600" b="0" spc="5" dirty="0">
                <a:latin typeface="+mn-lt"/>
                <a:cs typeface="Roboto Condensed"/>
              </a:rPr>
              <a:t>Finco </a:t>
            </a:r>
            <a:r>
              <a:rPr sz="1600" b="0" spc="10" dirty="0">
                <a:latin typeface="+mn-lt"/>
                <a:cs typeface="Roboto Condensed"/>
              </a:rPr>
              <a:t>possono pubblicare </a:t>
            </a:r>
            <a:r>
              <a:rPr sz="1600" b="0" spc="20" dirty="0">
                <a:latin typeface="+mn-lt"/>
                <a:cs typeface="Roboto Condensed"/>
              </a:rPr>
              <a:t>notizie, </a:t>
            </a:r>
            <a:r>
              <a:rPr sz="1600" b="0" spc="10" dirty="0">
                <a:latin typeface="+mn-lt"/>
                <a:cs typeface="Roboto Condensed"/>
              </a:rPr>
              <a:t>eventi, </a:t>
            </a:r>
            <a:r>
              <a:rPr sz="1600" b="0" spc="20" dirty="0">
                <a:latin typeface="+mn-lt"/>
                <a:cs typeface="Roboto Condensed"/>
              </a:rPr>
              <a:t>ecc.</a:t>
            </a:r>
            <a:r>
              <a:rPr sz="1600" b="0" spc="-35" dirty="0">
                <a:latin typeface="+mn-lt"/>
                <a:cs typeface="Roboto Condensed"/>
              </a:rPr>
              <a:t> </a:t>
            </a:r>
            <a:r>
              <a:rPr sz="1600" b="0" spc="25" dirty="0" err="1">
                <a:latin typeface="+mn-lt"/>
                <a:cs typeface="Roboto Condensed"/>
              </a:rPr>
              <a:t>su</a:t>
            </a:r>
            <a:r>
              <a:rPr sz="1600" b="0" spc="25" dirty="0">
                <a:latin typeface="+mn-lt"/>
                <a:cs typeface="Roboto Condensed"/>
              </a:rPr>
              <a:t>:</a:t>
            </a:r>
            <a:r>
              <a:rPr lang="it-IT" sz="1600" b="0" spc="25" dirty="0">
                <a:highlight>
                  <a:srgbClr val="FFFF00"/>
                </a:highlight>
                <a:latin typeface="+mn-lt"/>
                <a:cs typeface="Roboto Condensed"/>
              </a:rPr>
              <a:t> *</a:t>
            </a:r>
            <a:endParaRPr sz="1600" dirty="0">
              <a:highlight>
                <a:srgbClr val="FFFF00"/>
              </a:highlight>
              <a:latin typeface="+mn-lt"/>
              <a:cs typeface="Roboto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80"/>
            <a:ext cx="1553210" cy="2170430"/>
          </a:xfrm>
          <a:custGeom>
            <a:avLst/>
            <a:gdLst/>
            <a:ahLst/>
            <a:cxnLst/>
            <a:rect l="l" t="t" r="r" b="b"/>
            <a:pathLst>
              <a:path w="1553210" h="2170430">
                <a:moveTo>
                  <a:pt x="1552752" y="0"/>
                </a:moveTo>
                <a:lnTo>
                  <a:pt x="0" y="0"/>
                </a:lnTo>
                <a:lnTo>
                  <a:pt x="0" y="375920"/>
                </a:lnTo>
                <a:lnTo>
                  <a:pt x="0" y="2170430"/>
                </a:lnTo>
                <a:lnTo>
                  <a:pt x="375805" y="2170430"/>
                </a:lnTo>
                <a:lnTo>
                  <a:pt x="375805" y="375920"/>
                </a:lnTo>
                <a:lnTo>
                  <a:pt x="1552752" y="375920"/>
                </a:lnTo>
                <a:lnTo>
                  <a:pt x="1552752" y="0"/>
                </a:lnTo>
                <a:close/>
              </a:path>
            </a:pathLst>
          </a:custGeom>
          <a:solidFill>
            <a:srgbClr val="0269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72286" y="3301230"/>
            <a:ext cx="4234180" cy="2827020"/>
            <a:chOff x="872286" y="3301230"/>
            <a:chExt cx="4234180" cy="2827020"/>
          </a:xfrm>
        </p:grpSpPr>
        <p:sp>
          <p:nvSpPr>
            <p:cNvPr id="7" name="object 7"/>
            <p:cNvSpPr/>
            <p:nvPr/>
          </p:nvSpPr>
          <p:spPr>
            <a:xfrm>
              <a:off x="1181277" y="5581755"/>
              <a:ext cx="3560445" cy="5461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3333" y="5712228"/>
              <a:ext cx="2631440" cy="13970"/>
            </a:xfrm>
            <a:custGeom>
              <a:avLst/>
              <a:gdLst/>
              <a:ahLst/>
              <a:cxnLst/>
              <a:rect l="l" t="t" r="r" b="b"/>
              <a:pathLst>
                <a:path w="2631440" h="13970">
                  <a:moveTo>
                    <a:pt x="2630830" y="0"/>
                  </a:moveTo>
                  <a:lnTo>
                    <a:pt x="0" y="0"/>
                  </a:lnTo>
                  <a:lnTo>
                    <a:pt x="17031" y="5862"/>
                  </a:lnTo>
                  <a:lnTo>
                    <a:pt x="34734" y="10155"/>
                  </a:lnTo>
                  <a:lnTo>
                    <a:pt x="53028" y="12792"/>
                  </a:lnTo>
                  <a:lnTo>
                    <a:pt x="71831" y="13690"/>
                  </a:lnTo>
                  <a:lnTo>
                    <a:pt x="2559011" y="13690"/>
                  </a:lnTo>
                  <a:lnTo>
                    <a:pt x="2577809" y="12792"/>
                  </a:lnTo>
                  <a:lnTo>
                    <a:pt x="2596102" y="10155"/>
                  </a:lnTo>
                  <a:lnTo>
                    <a:pt x="2613804" y="5862"/>
                  </a:lnTo>
                  <a:lnTo>
                    <a:pt x="2630830" y="0"/>
                  </a:lnTo>
                  <a:close/>
                </a:path>
              </a:pathLst>
            </a:custGeom>
            <a:solidFill>
              <a:srgbClr val="9496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4150" y="5158905"/>
              <a:ext cx="73494" cy="4228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40218" y="3465639"/>
              <a:ext cx="3327273" cy="20767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1854" y="3303485"/>
              <a:ext cx="3535045" cy="2409190"/>
            </a:xfrm>
            <a:custGeom>
              <a:avLst/>
              <a:gdLst/>
              <a:ahLst/>
              <a:cxnLst/>
              <a:rect l="l" t="t" r="r" b="b"/>
              <a:pathLst>
                <a:path w="3535045" h="2409190">
                  <a:moveTo>
                    <a:pt x="3406787" y="0"/>
                  </a:moveTo>
                  <a:lnTo>
                    <a:pt x="145821" y="0"/>
                  </a:lnTo>
                  <a:lnTo>
                    <a:pt x="95863" y="10030"/>
                  </a:lnTo>
                  <a:lnTo>
                    <a:pt x="58272" y="37498"/>
                  </a:lnTo>
                  <a:lnTo>
                    <a:pt x="34580" y="78497"/>
                  </a:lnTo>
                  <a:lnTo>
                    <a:pt x="26339" y="129108"/>
                  </a:lnTo>
                  <a:lnTo>
                    <a:pt x="0" y="2341499"/>
                  </a:lnTo>
                  <a:lnTo>
                    <a:pt x="4988" y="2367611"/>
                  </a:lnTo>
                  <a:lnTo>
                    <a:pt x="19172" y="2388989"/>
                  </a:lnTo>
                  <a:lnTo>
                    <a:pt x="40378" y="2403429"/>
                  </a:lnTo>
                  <a:lnTo>
                    <a:pt x="66433" y="2408732"/>
                  </a:lnTo>
                  <a:lnTo>
                    <a:pt x="3468890" y="2408732"/>
                  </a:lnTo>
                  <a:lnTo>
                    <a:pt x="3494701" y="2403499"/>
                  </a:lnTo>
                  <a:lnTo>
                    <a:pt x="3515744" y="2389236"/>
                  </a:lnTo>
                  <a:lnTo>
                    <a:pt x="3529876" y="2368104"/>
                  </a:lnTo>
                  <a:lnTo>
                    <a:pt x="3534956" y="2342261"/>
                  </a:lnTo>
                  <a:lnTo>
                    <a:pt x="3534315" y="2238921"/>
                  </a:lnTo>
                  <a:lnTo>
                    <a:pt x="118351" y="2238921"/>
                  </a:lnTo>
                  <a:lnTo>
                    <a:pt x="130416" y="162153"/>
                  </a:lnTo>
                  <a:lnTo>
                    <a:pt x="3521449" y="162153"/>
                  </a:lnTo>
                  <a:lnTo>
                    <a:pt x="3521227" y="126352"/>
                  </a:lnTo>
                  <a:lnTo>
                    <a:pt x="3513331" y="77473"/>
                  </a:lnTo>
                  <a:lnTo>
                    <a:pt x="3490634" y="37277"/>
                  </a:lnTo>
                  <a:lnTo>
                    <a:pt x="3454608" y="10027"/>
                  </a:lnTo>
                  <a:lnTo>
                    <a:pt x="3406787" y="0"/>
                  </a:lnTo>
                  <a:close/>
                </a:path>
                <a:path w="3535045" h="2409190">
                  <a:moveTo>
                    <a:pt x="3521449" y="162153"/>
                  </a:moveTo>
                  <a:lnTo>
                    <a:pt x="3417722" y="162153"/>
                  </a:lnTo>
                  <a:lnTo>
                    <a:pt x="3445624" y="2238921"/>
                  </a:lnTo>
                  <a:lnTo>
                    <a:pt x="3534315" y="2238921"/>
                  </a:lnTo>
                  <a:lnTo>
                    <a:pt x="3521449" y="162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7889" y="3464356"/>
              <a:ext cx="885715" cy="6416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38580" y="3302241"/>
              <a:ext cx="1218806" cy="8829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1930" y="5584405"/>
              <a:ext cx="3531400" cy="1293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9593" y="3301230"/>
              <a:ext cx="3539490" cy="2413635"/>
            </a:xfrm>
            <a:custGeom>
              <a:avLst/>
              <a:gdLst/>
              <a:ahLst/>
              <a:cxnLst/>
              <a:rect l="l" t="t" r="r" b="b"/>
              <a:pathLst>
                <a:path w="3539490" h="2413635">
                  <a:moveTo>
                    <a:pt x="3409048" y="0"/>
                  </a:moveTo>
                  <a:lnTo>
                    <a:pt x="148094" y="0"/>
                  </a:lnTo>
                  <a:lnTo>
                    <a:pt x="98827" y="9649"/>
                  </a:lnTo>
                  <a:lnTo>
                    <a:pt x="60339" y="36676"/>
                  </a:lnTo>
                  <a:lnTo>
                    <a:pt x="35293" y="78197"/>
                  </a:lnTo>
                  <a:lnTo>
                    <a:pt x="26352" y="131330"/>
                  </a:lnTo>
                  <a:lnTo>
                    <a:pt x="0" y="2343734"/>
                  </a:lnTo>
                  <a:lnTo>
                    <a:pt x="1177" y="2357362"/>
                  </a:lnTo>
                  <a:lnTo>
                    <a:pt x="19824" y="2392845"/>
                  </a:lnTo>
                  <a:lnTo>
                    <a:pt x="55080" y="2411917"/>
                  </a:lnTo>
                  <a:lnTo>
                    <a:pt x="68694" y="2413254"/>
                  </a:lnTo>
                  <a:lnTo>
                    <a:pt x="68694" y="2408732"/>
                  </a:lnTo>
                  <a:lnTo>
                    <a:pt x="55977" y="2407481"/>
                  </a:lnTo>
                  <a:lnTo>
                    <a:pt x="43943" y="2403806"/>
                  </a:lnTo>
                  <a:lnTo>
                    <a:pt x="9151" y="2368603"/>
                  </a:lnTo>
                  <a:lnTo>
                    <a:pt x="4521" y="2343785"/>
                  </a:lnTo>
                  <a:lnTo>
                    <a:pt x="30861" y="131368"/>
                  </a:lnTo>
                  <a:lnTo>
                    <a:pt x="39473" y="80039"/>
                  </a:lnTo>
                  <a:lnTo>
                    <a:pt x="63598" y="39936"/>
                  </a:lnTo>
                  <a:lnTo>
                    <a:pt x="100662" y="13838"/>
                  </a:lnTo>
                  <a:lnTo>
                    <a:pt x="148094" y="4521"/>
                  </a:lnTo>
                  <a:lnTo>
                    <a:pt x="3409048" y="4521"/>
                  </a:lnTo>
                  <a:lnTo>
                    <a:pt x="3454442" y="13636"/>
                  </a:lnTo>
                  <a:lnTo>
                    <a:pt x="3489907" y="39169"/>
                  </a:lnTo>
                  <a:lnTo>
                    <a:pt x="3512988" y="78405"/>
                  </a:lnTo>
                  <a:lnTo>
                    <a:pt x="3521227" y="128625"/>
                  </a:lnTo>
                  <a:lnTo>
                    <a:pt x="3534956" y="2344521"/>
                  </a:lnTo>
                  <a:lnTo>
                    <a:pt x="3533798" y="2357133"/>
                  </a:lnTo>
                  <a:lnTo>
                    <a:pt x="3506646" y="2397963"/>
                  </a:lnTo>
                  <a:lnTo>
                    <a:pt x="3471151" y="2408732"/>
                  </a:lnTo>
                  <a:lnTo>
                    <a:pt x="3471151" y="2413254"/>
                  </a:lnTo>
                  <a:lnTo>
                    <a:pt x="3509170" y="2401734"/>
                  </a:lnTo>
                  <a:lnTo>
                    <a:pt x="3534433" y="2370793"/>
                  </a:lnTo>
                  <a:lnTo>
                    <a:pt x="3539490" y="2344496"/>
                  </a:lnTo>
                  <a:lnTo>
                    <a:pt x="3525761" y="128612"/>
                  </a:lnTo>
                  <a:lnTo>
                    <a:pt x="3517720" y="78957"/>
                  </a:lnTo>
                  <a:lnTo>
                    <a:pt x="3494620" y="38074"/>
                  </a:lnTo>
                  <a:lnTo>
                    <a:pt x="3456778" y="9698"/>
                  </a:lnTo>
                  <a:lnTo>
                    <a:pt x="3433999" y="2446"/>
                  </a:lnTo>
                  <a:lnTo>
                    <a:pt x="3409048" y="0"/>
                  </a:lnTo>
                  <a:close/>
                </a:path>
              </a:pathLst>
            </a:custGeom>
            <a:solidFill>
              <a:srgbClr val="B6B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4889" y="5578741"/>
              <a:ext cx="3528695" cy="5715"/>
            </a:xfrm>
            <a:custGeom>
              <a:avLst/>
              <a:gdLst/>
              <a:ahLst/>
              <a:cxnLst/>
              <a:rect l="l" t="t" r="r" b="b"/>
              <a:pathLst>
                <a:path w="3528695" h="5714">
                  <a:moveTo>
                    <a:pt x="3528441" y="0"/>
                  </a:moveTo>
                  <a:lnTo>
                    <a:pt x="0" y="0"/>
                  </a:lnTo>
                  <a:lnTo>
                    <a:pt x="0" y="5651"/>
                  </a:lnTo>
                  <a:lnTo>
                    <a:pt x="3528441" y="5651"/>
                  </a:lnTo>
                  <a:lnTo>
                    <a:pt x="3528441" y="0"/>
                  </a:lnTo>
                  <a:close/>
                </a:path>
              </a:pathLst>
            </a:custGeom>
            <a:solidFill>
              <a:srgbClr val="1A1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2286" y="5712218"/>
              <a:ext cx="4233951" cy="122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54289" y="4036212"/>
              <a:ext cx="367030" cy="236220"/>
            </a:xfrm>
            <a:custGeom>
              <a:avLst/>
              <a:gdLst/>
              <a:ahLst/>
              <a:cxnLst/>
              <a:rect l="l" t="t" r="r" b="b"/>
              <a:pathLst>
                <a:path w="367030" h="236220">
                  <a:moveTo>
                    <a:pt x="366598" y="235965"/>
                  </a:moveTo>
                  <a:lnTo>
                    <a:pt x="0" y="235965"/>
                  </a:lnTo>
                  <a:lnTo>
                    <a:pt x="0" y="0"/>
                  </a:lnTo>
                  <a:lnTo>
                    <a:pt x="366598" y="0"/>
                  </a:lnTo>
                  <a:lnTo>
                    <a:pt x="366598" y="235965"/>
                  </a:lnTo>
                  <a:close/>
                </a:path>
              </a:pathLst>
            </a:custGeom>
            <a:ln w="12700">
              <a:solidFill>
                <a:srgbClr val="EC6A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4996105" y="3463404"/>
            <a:ext cx="11759" cy="2118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6961" y="2364134"/>
            <a:ext cx="4029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Sito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1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1600" dirty="0">
              <a:cs typeface="Roboto Condensed"/>
            </a:endParaRPr>
          </a:p>
          <a:p>
            <a:pPr algn="ctr">
              <a:lnSpc>
                <a:spcPct val="100000"/>
              </a:lnSpc>
            </a:pPr>
            <a:r>
              <a:rPr sz="1600" spc="20" dirty="0">
                <a:solidFill>
                  <a:srgbClr val="231F20"/>
                </a:solidFill>
                <a:cs typeface="Roboto Condensed"/>
              </a:rPr>
              <a:t>nella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Sezione dedicata </a:t>
            </a:r>
            <a:r>
              <a:rPr sz="1600" spc="25" dirty="0">
                <a:solidFill>
                  <a:srgbClr val="231F20"/>
                </a:solidFill>
                <a:cs typeface="Roboto Condensed"/>
              </a:rPr>
              <a:t>alle</a:t>
            </a:r>
            <a:r>
              <a:rPr sz="1600" spc="-2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Associazioni</a:t>
            </a:r>
            <a:endParaRPr sz="1600" dirty="0">
              <a:cs typeface="Roboto Condensed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231F20"/>
                </a:solidFill>
                <a:cs typeface="Roboto Condensed"/>
              </a:rPr>
              <a:t>www.ﬁncoweb.org</a:t>
            </a:r>
            <a:endParaRPr sz="1600" dirty="0">
              <a:cs typeface="Roboto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78581" y="2364134"/>
            <a:ext cx="155470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987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231F20"/>
                </a:solidFill>
                <a:cs typeface="Roboto Condensed"/>
              </a:rPr>
              <a:t>House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Organ 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5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1600" dirty="0">
              <a:cs typeface="Roboto Condensed"/>
            </a:endParaRPr>
          </a:p>
          <a:p>
            <a:pPr marL="163195">
              <a:lnSpc>
                <a:spcPct val="100000"/>
              </a:lnSpc>
            </a:pPr>
            <a:r>
              <a:rPr sz="1600" b="1" spc="-5" dirty="0">
                <a:solidFill>
                  <a:srgbClr val="231F20"/>
                </a:solidFill>
                <a:cs typeface="Roboto Condensed"/>
              </a:rPr>
              <a:t>«Casa&amp;Clima»</a:t>
            </a:r>
            <a:endParaRPr sz="1600" dirty="0">
              <a:cs typeface="Roboto Condense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54174" y="2391915"/>
            <a:ext cx="18872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31F20"/>
                </a:solidFill>
                <a:cs typeface="Roboto Condensed"/>
              </a:rPr>
              <a:t>Newsletter</a:t>
            </a:r>
            <a:endParaRPr sz="1600" dirty="0">
              <a:cs typeface="Roboto Condensed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15" dirty="0">
                <a:solidFill>
                  <a:srgbClr val="231F20"/>
                </a:solidFill>
                <a:cs typeface="Roboto Condensed"/>
              </a:rPr>
              <a:t>a cadenza</a:t>
            </a:r>
            <a:r>
              <a:rPr sz="1600" spc="-80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10" dirty="0">
                <a:solidFill>
                  <a:srgbClr val="231F20"/>
                </a:solidFill>
                <a:cs typeface="Roboto Condensed"/>
              </a:rPr>
              <a:t>mensile  </a:t>
            </a:r>
            <a:r>
              <a:rPr sz="1600" spc="20" dirty="0">
                <a:solidFill>
                  <a:srgbClr val="231F20"/>
                </a:solidFill>
                <a:cs typeface="Roboto Condensed"/>
              </a:rPr>
              <a:t>della</a:t>
            </a:r>
            <a:r>
              <a:rPr sz="1600" spc="-25" dirty="0">
                <a:solidFill>
                  <a:srgbClr val="231F20"/>
                </a:solidFill>
                <a:cs typeface="Roboto Condensed"/>
              </a:rPr>
              <a:t> </a:t>
            </a:r>
            <a:r>
              <a:rPr sz="1600" spc="5" dirty="0">
                <a:solidFill>
                  <a:srgbClr val="231F20"/>
                </a:solidFill>
                <a:cs typeface="Roboto Condensed"/>
              </a:rPr>
              <a:t>Federazione</a:t>
            </a:r>
            <a:endParaRPr sz="2000" dirty="0">
              <a:cs typeface="Roboto Condensed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29833" y="3093694"/>
            <a:ext cx="2483485" cy="3101975"/>
            <a:chOff x="5829833" y="3093694"/>
            <a:chExt cx="2483485" cy="3101975"/>
          </a:xfrm>
        </p:grpSpPr>
        <p:sp>
          <p:nvSpPr>
            <p:cNvPr id="24" name="object 24"/>
            <p:cNvSpPr/>
            <p:nvPr/>
          </p:nvSpPr>
          <p:spPr>
            <a:xfrm>
              <a:off x="6082702" y="6164216"/>
              <a:ext cx="1827530" cy="31750"/>
            </a:xfrm>
            <a:custGeom>
              <a:avLst/>
              <a:gdLst/>
              <a:ahLst/>
              <a:cxnLst/>
              <a:rect l="l" t="t" r="r" b="b"/>
              <a:pathLst>
                <a:path w="1827529" h="31750">
                  <a:moveTo>
                    <a:pt x="1827161" y="0"/>
                  </a:moveTo>
                  <a:lnTo>
                    <a:pt x="1813217" y="0"/>
                  </a:lnTo>
                  <a:lnTo>
                    <a:pt x="1790495" y="10260"/>
                  </a:lnTo>
                  <a:lnTo>
                    <a:pt x="1766442" y="17824"/>
                  </a:lnTo>
                  <a:lnTo>
                    <a:pt x="1741247" y="22502"/>
                  </a:lnTo>
                  <a:lnTo>
                    <a:pt x="1715096" y="24104"/>
                  </a:lnTo>
                  <a:lnTo>
                    <a:pt x="115023" y="24104"/>
                  </a:lnTo>
                  <a:lnTo>
                    <a:pt x="88878" y="22502"/>
                  </a:lnTo>
                  <a:lnTo>
                    <a:pt x="63682" y="17824"/>
                  </a:lnTo>
                  <a:lnTo>
                    <a:pt x="39626" y="10260"/>
                  </a:lnTo>
                  <a:lnTo>
                    <a:pt x="16903" y="0"/>
                  </a:lnTo>
                  <a:lnTo>
                    <a:pt x="0" y="0"/>
                  </a:lnTo>
                  <a:lnTo>
                    <a:pt x="25293" y="13280"/>
                  </a:lnTo>
                  <a:lnTo>
                    <a:pt x="52446" y="23118"/>
                  </a:lnTo>
                  <a:lnTo>
                    <a:pt x="81172" y="29230"/>
                  </a:lnTo>
                  <a:lnTo>
                    <a:pt x="111188" y="31330"/>
                  </a:lnTo>
                  <a:lnTo>
                    <a:pt x="1715985" y="31330"/>
                  </a:lnTo>
                  <a:lnTo>
                    <a:pt x="1746001" y="29230"/>
                  </a:lnTo>
                  <a:lnTo>
                    <a:pt x="1774726" y="23118"/>
                  </a:lnTo>
                  <a:lnTo>
                    <a:pt x="1801875" y="13280"/>
                  </a:lnTo>
                  <a:lnTo>
                    <a:pt x="1827161" y="0"/>
                  </a:lnTo>
                  <a:close/>
                </a:path>
              </a:pathLst>
            </a:custGeom>
            <a:solidFill>
              <a:srgbClr val="FDFC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9606" y="6164211"/>
              <a:ext cx="1796414" cy="24130"/>
            </a:xfrm>
            <a:custGeom>
              <a:avLst/>
              <a:gdLst/>
              <a:ahLst/>
              <a:cxnLst/>
              <a:rect l="l" t="t" r="r" b="b"/>
              <a:pathLst>
                <a:path w="1796415" h="24129">
                  <a:moveTo>
                    <a:pt x="1796313" y="0"/>
                  </a:moveTo>
                  <a:lnTo>
                    <a:pt x="1779955" y="0"/>
                  </a:lnTo>
                  <a:lnTo>
                    <a:pt x="1760462" y="7225"/>
                  </a:lnTo>
                  <a:lnTo>
                    <a:pt x="1740115" y="12522"/>
                  </a:lnTo>
                  <a:lnTo>
                    <a:pt x="1719026" y="15780"/>
                  </a:lnTo>
                  <a:lnTo>
                    <a:pt x="1697304" y="16891"/>
                  </a:lnTo>
                  <a:lnTo>
                    <a:pt x="101981" y="16891"/>
                  </a:lnTo>
                  <a:lnTo>
                    <a:pt x="80258" y="15780"/>
                  </a:lnTo>
                  <a:lnTo>
                    <a:pt x="59169" y="12522"/>
                  </a:lnTo>
                  <a:lnTo>
                    <a:pt x="38823" y="7225"/>
                  </a:lnTo>
                  <a:lnTo>
                    <a:pt x="19329" y="0"/>
                  </a:lnTo>
                  <a:lnTo>
                    <a:pt x="0" y="0"/>
                  </a:lnTo>
                  <a:lnTo>
                    <a:pt x="22723" y="10260"/>
                  </a:lnTo>
                  <a:lnTo>
                    <a:pt x="46780" y="17824"/>
                  </a:lnTo>
                  <a:lnTo>
                    <a:pt x="71980" y="22502"/>
                  </a:lnTo>
                  <a:lnTo>
                    <a:pt x="98132" y="24104"/>
                  </a:lnTo>
                  <a:lnTo>
                    <a:pt x="1698193" y="24104"/>
                  </a:lnTo>
                  <a:lnTo>
                    <a:pt x="1724343" y="22502"/>
                  </a:lnTo>
                  <a:lnTo>
                    <a:pt x="1749539" y="17824"/>
                  </a:lnTo>
                  <a:lnTo>
                    <a:pt x="1773591" y="10260"/>
                  </a:lnTo>
                  <a:lnTo>
                    <a:pt x="1796313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948" y="6164218"/>
              <a:ext cx="1760855" cy="17145"/>
            </a:xfrm>
            <a:custGeom>
              <a:avLst/>
              <a:gdLst/>
              <a:ahLst/>
              <a:cxnLst/>
              <a:rect l="l" t="t" r="r" b="b"/>
              <a:pathLst>
                <a:path w="1760854" h="17145">
                  <a:moveTo>
                    <a:pt x="1760613" y="0"/>
                  </a:moveTo>
                  <a:lnTo>
                    <a:pt x="1740001" y="0"/>
                  </a:lnTo>
                  <a:lnTo>
                    <a:pt x="1724871" y="4149"/>
                  </a:lnTo>
                  <a:lnTo>
                    <a:pt x="1709308" y="7173"/>
                  </a:lnTo>
                  <a:lnTo>
                    <a:pt x="1693360" y="9024"/>
                  </a:lnTo>
                  <a:lnTo>
                    <a:pt x="1677073" y="9652"/>
                  </a:lnTo>
                  <a:lnTo>
                    <a:pt x="86486" y="9652"/>
                  </a:lnTo>
                  <a:lnTo>
                    <a:pt x="70200" y="9026"/>
                  </a:lnTo>
                  <a:lnTo>
                    <a:pt x="54252" y="7178"/>
                  </a:lnTo>
                  <a:lnTo>
                    <a:pt x="38693" y="4154"/>
                  </a:lnTo>
                  <a:lnTo>
                    <a:pt x="23571" y="0"/>
                  </a:lnTo>
                  <a:lnTo>
                    <a:pt x="0" y="0"/>
                  </a:lnTo>
                  <a:lnTo>
                    <a:pt x="19486" y="7218"/>
                  </a:lnTo>
                  <a:lnTo>
                    <a:pt x="39830" y="12511"/>
                  </a:lnTo>
                  <a:lnTo>
                    <a:pt x="60921" y="15768"/>
                  </a:lnTo>
                  <a:lnTo>
                    <a:pt x="82651" y="16878"/>
                  </a:lnTo>
                  <a:lnTo>
                    <a:pt x="1677962" y="16878"/>
                  </a:lnTo>
                  <a:lnTo>
                    <a:pt x="1699690" y="15768"/>
                  </a:lnTo>
                  <a:lnTo>
                    <a:pt x="1720778" y="12511"/>
                  </a:lnTo>
                  <a:lnTo>
                    <a:pt x="1741121" y="7218"/>
                  </a:lnTo>
                  <a:lnTo>
                    <a:pt x="1760613" y="0"/>
                  </a:lnTo>
                  <a:close/>
                </a:path>
              </a:pathLst>
            </a:custGeom>
            <a:solidFill>
              <a:srgbClr val="FAF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42507" y="6164213"/>
              <a:ext cx="1717039" cy="10160"/>
            </a:xfrm>
            <a:custGeom>
              <a:avLst/>
              <a:gdLst/>
              <a:ahLst/>
              <a:cxnLst/>
              <a:rect l="l" t="t" r="r" b="b"/>
              <a:pathLst>
                <a:path w="1717040" h="10160">
                  <a:moveTo>
                    <a:pt x="1716430" y="0"/>
                  </a:moveTo>
                  <a:lnTo>
                    <a:pt x="1684388" y="0"/>
                  </a:lnTo>
                  <a:lnTo>
                    <a:pt x="1676569" y="1054"/>
                  </a:lnTo>
                  <a:lnTo>
                    <a:pt x="1668660" y="1812"/>
                  </a:lnTo>
                  <a:lnTo>
                    <a:pt x="1660669" y="2271"/>
                  </a:lnTo>
                  <a:lnTo>
                    <a:pt x="1652600" y="2425"/>
                  </a:lnTo>
                  <a:lnTo>
                    <a:pt x="66776" y="2425"/>
                  </a:lnTo>
                  <a:lnTo>
                    <a:pt x="58700" y="2271"/>
                  </a:lnTo>
                  <a:lnTo>
                    <a:pt x="50704" y="1812"/>
                  </a:lnTo>
                  <a:lnTo>
                    <a:pt x="42795" y="1054"/>
                  </a:lnTo>
                  <a:lnTo>
                    <a:pt x="34975" y="0"/>
                  </a:lnTo>
                  <a:lnTo>
                    <a:pt x="0" y="0"/>
                  </a:lnTo>
                  <a:lnTo>
                    <a:pt x="15127" y="4154"/>
                  </a:lnTo>
                  <a:lnTo>
                    <a:pt x="30687" y="7178"/>
                  </a:lnTo>
                  <a:lnTo>
                    <a:pt x="46636" y="9026"/>
                  </a:lnTo>
                  <a:lnTo>
                    <a:pt x="62928" y="9651"/>
                  </a:lnTo>
                  <a:lnTo>
                    <a:pt x="1653501" y="9651"/>
                  </a:lnTo>
                  <a:lnTo>
                    <a:pt x="1669795" y="9026"/>
                  </a:lnTo>
                  <a:lnTo>
                    <a:pt x="1685747" y="7178"/>
                  </a:lnTo>
                  <a:lnTo>
                    <a:pt x="1701307" y="4154"/>
                  </a:lnTo>
                  <a:lnTo>
                    <a:pt x="1716430" y="0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81344" y="6164097"/>
              <a:ext cx="1642110" cy="2540"/>
            </a:xfrm>
            <a:custGeom>
              <a:avLst/>
              <a:gdLst/>
              <a:ahLst/>
              <a:cxnLst/>
              <a:rect l="l" t="t" r="r" b="b"/>
              <a:pathLst>
                <a:path w="1642109" h="2539">
                  <a:moveTo>
                    <a:pt x="164167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1633" y="1270"/>
                  </a:lnTo>
                  <a:lnTo>
                    <a:pt x="11633" y="2540"/>
                  </a:lnTo>
                  <a:lnTo>
                    <a:pt x="1630057" y="2540"/>
                  </a:lnTo>
                  <a:lnTo>
                    <a:pt x="1630057" y="1270"/>
                  </a:lnTo>
                  <a:lnTo>
                    <a:pt x="1641678" y="1270"/>
                  </a:lnTo>
                  <a:lnTo>
                    <a:pt x="1641678" y="0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29833" y="3093694"/>
              <a:ext cx="2483027" cy="43901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29833" y="3530126"/>
              <a:ext cx="210527" cy="26340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6634" y="3093694"/>
              <a:ext cx="1735696" cy="258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65685" y="5235498"/>
              <a:ext cx="117030" cy="92872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81141" y="3530126"/>
              <a:ext cx="2331720" cy="263409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35039" y="3329292"/>
              <a:ext cx="1579270" cy="79608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11732" y="3329279"/>
              <a:ext cx="395363" cy="19968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35039" y="4122797"/>
              <a:ext cx="1579270" cy="111270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35039" y="5177726"/>
              <a:ext cx="1972056" cy="18878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35039" y="5185372"/>
              <a:ext cx="1972056" cy="9297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35039" y="5187276"/>
              <a:ext cx="1971992" cy="30937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41170" y="5494072"/>
              <a:ext cx="65862" cy="62109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35039" y="5189181"/>
              <a:ext cx="1969795" cy="31005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31911" y="5496655"/>
              <a:ext cx="72923" cy="6185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5039" y="5191087"/>
              <a:ext cx="1967585" cy="30815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21878" y="5496655"/>
              <a:ext cx="80746" cy="61850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35039" y="5192991"/>
              <a:ext cx="1965388" cy="30882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910842" y="5499239"/>
              <a:ext cx="89585" cy="61592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35039" y="5194897"/>
              <a:ext cx="1963178" cy="3069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8536" y="5499239"/>
              <a:ext cx="99682" cy="61592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35039" y="6005982"/>
              <a:ext cx="96672" cy="109181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5039" y="5196814"/>
              <a:ext cx="1960981" cy="30758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84490" y="5501819"/>
              <a:ext cx="111531" cy="61334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35039" y="5198719"/>
              <a:ext cx="1958771" cy="30567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67827" y="5501819"/>
              <a:ext cx="125983" cy="61334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35039" y="5984024"/>
              <a:ext cx="116293" cy="13114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035039" y="5200624"/>
              <a:ext cx="1956574" cy="30636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46313" y="5504402"/>
              <a:ext cx="145300" cy="610762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5039" y="5954115"/>
              <a:ext cx="140766" cy="16104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35039" y="5202529"/>
              <a:ext cx="1954352" cy="30445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35039" y="5504402"/>
              <a:ext cx="182194" cy="61076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07832" y="5504402"/>
              <a:ext cx="181559" cy="61076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037884" y="5204447"/>
              <a:ext cx="1949310" cy="910716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043053" y="5206365"/>
              <a:ext cx="1941931" cy="90247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48197" y="5208257"/>
              <a:ext cx="1934591" cy="893356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53365" y="5210175"/>
              <a:ext cx="1927225" cy="88422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058522" y="5212080"/>
              <a:ext cx="1919859" cy="87508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63678" y="5213985"/>
              <a:ext cx="1912492" cy="86596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8821" y="5215902"/>
              <a:ext cx="1905152" cy="85680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73990" y="5217807"/>
              <a:ext cx="1897786" cy="847686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079147" y="5219712"/>
              <a:ext cx="1890407" cy="83855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084315" y="5221630"/>
              <a:ext cx="1883029" cy="82939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089459" y="5223535"/>
              <a:ext cx="1875701" cy="82028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094628" y="5225427"/>
              <a:ext cx="1868322" cy="811161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99784" y="5227345"/>
              <a:ext cx="1860956" cy="80203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04940" y="5229263"/>
              <a:ext cx="1853590" cy="792873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110096" y="5231168"/>
              <a:ext cx="1846249" cy="783755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115265" y="5233073"/>
              <a:ext cx="1838871" cy="774611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120422" y="5234990"/>
              <a:ext cx="1831492" cy="76546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35890" y="5240705"/>
              <a:ext cx="1809419" cy="73808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51359" y="5246420"/>
              <a:ext cx="1787347" cy="710691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66827" y="5252161"/>
              <a:ext cx="1765249" cy="68326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82309" y="5257876"/>
              <a:ext cx="1743163" cy="655891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197777" y="5263603"/>
              <a:ext cx="1721091" cy="628484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213259" y="5269344"/>
              <a:ext cx="1698980" cy="601052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228727" y="5275059"/>
              <a:ext cx="1676907" cy="57368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244208" y="5280787"/>
              <a:ext cx="1654810" cy="54627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9317735" y="3426828"/>
            <a:ext cx="1823085" cy="2137410"/>
            <a:chOff x="9317735" y="3426828"/>
            <a:chExt cx="1823085" cy="2137410"/>
          </a:xfrm>
        </p:grpSpPr>
        <p:sp>
          <p:nvSpPr>
            <p:cNvPr id="87" name="object 87"/>
            <p:cNvSpPr/>
            <p:nvPr/>
          </p:nvSpPr>
          <p:spPr>
            <a:xfrm>
              <a:off x="9321342" y="5563476"/>
              <a:ext cx="14960" cy="19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16212" y="5563476"/>
              <a:ext cx="25222" cy="19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17735" y="3426828"/>
              <a:ext cx="1822704" cy="213664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/>
          <p:nvPr/>
        </p:nvSpPr>
        <p:spPr>
          <a:xfrm>
            <a:off x="10348696" y="307847"/>
            <a:ext cx="1148397" cy="65187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11660847" y="506729"/>
            <a:ext cx="22288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305" dirty="0">
                <a:solidFill>
                  <a:srgbClr val="231F20"/>
                </a:solidFill>
                <a:latin typeface="Arial Black"/>
                <a:cs typeface="Arial Black"/>
              </a:rPr>
              <a:t> </a:t>
            </a:r>
            <a:endParaRPr sz="1300" dirty="0">
              <a:latin typeface="Arial Black"/>
              <a:cs typeface="Arial Black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11605488" y="307847"/>
            <a:ext cx="0" cy="652145"/>
          </a:xfrm>
          <a:custGeom>
            <a:avLst/>
            <a:gdLst/>
            <a:ahLst/>
            <a:cxnLst/>
            <a:rect l="l" t="t" r="r" b="b"/>
            <a:pathLst>
              <a:path h="652144">
                <a:moveTo>
                  <a:pt x="0" y="0"/>
                </a:moveTo>
                <a:lnTo>
                  <a:pt x="0" y="651878"/>
                </a:lnTo>
              </a:path>
            </a:pathLst>
          </a:custGeom>
          <a:ln w="12700">
            <a:solidFill>
              <a:srgbClr val="0269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9470136E-AEC4-4CC5-B9C1-3BCFCB960448}"/>
              </a:ext>
            </a:extLst>
          </p:cNvPr>
          <p:cNvSpPr txBox="1"/>
          <p:nvPr/>
        </p:nvSpPr>
        <p:spPr>
          <a:xfrm>
            <a:off x="1238580" y="6308268"/>
            <a:ext cx="87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* </a:t>
            </a:r>
            <a:r>
              <a:rPr lang="it-IT" sz="1400" i="1" dirty="0"/>
              <a:t>Per la Filiera Mobilità e Sicurezza Stradale Finco ha poi Convenzioni o rubriche fisse con altre Riviste Tecniche</a:t>
            </a:r>
            <a:endParaRPr lang="it-IT" i="1" dirty="0"/>
          </a:p>
        </p:txBody>
      </p:sp>
      <p:sp>
        <p:nvSpPr>
          <p:cNvPr id="95" name="Segnaposto numero diapositiva 94">
            <a:extLst>
              <a:ext uri="{FF2B5EF4-FFF2-40B4-BE49-F238E27FC236}">
                <a16:creationId xmlns:a16="http://schemas.microsoft.com/office/drawing/2014/main" id="{111049E1-20AD-4BC2-9CF9-712D74D16D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093352" y="6378703"/>
            <a:ext cx="2805620" cy="342900"/>
          </a:xfrm>
        </p:spPr>
        <p:txBody>
          <a:bodyPr/>
          <a:lstStyle/>
          <a:p>
            <a:fld id="{B6F15528-21DE-4FAA-801E-634DDDAF4B2B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1492</Words>
  <Application>Microsoft Office PowerPoint</Application>
  <PresentationFormat>Widescreen</PresentationFormat>
  <Paragraphs>278</Paragraphs>
  <Slides>17</Slides>
  <Notes>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Roboto Condensed</vt:lpstr>
      <vt:lpstr>Wingdings</vt:lpstr>
      <vt:lpstr>Office Theme</vt:lpstr>
      <vt:lpstr>Immagine bitmap</vt:lpstr>
      <vt:lpstr>Presentazione standard di PowerPoint</vt:lpstr>
      <vt:lpstr>CHI SIAMO </vt:lpstr>
      <vt:lpstr>Presentazione standard di PowerPoint</vt:lpstr>
      <vt:lpstr>LE ATTIVITÀ</vt:lpstr>
      <vt:lpstr>LE ATTIVITÀ</vt:lpstr>
      <vt:lpstr>LE  FILIERE </vt:lpstr>
      <vt:lpstr>LE  FILIERE </vt:lpstr>
      <vt:lpstr>LA  TRASPARENZA FINCO  NEI RAPPORTI ISTITUZIONALI </vt:lpstr>
      <vt:lpstr>I CANALI DI COMUNICAZIONE  Le Associazioni aderenti a Finco possono pubblicare notizie, eventi, ecc. su: *</vt:lpstr>
      <vt:lpstr>I SOCI FINCO </vt:lpstr>
      <vt:lpstr>I SOCI FINCO </vt:lpstr>
      <vt:lpstr>I SOCI FINCO </vt:lpstr>
      <vt:lpstr>CONVENZIONI E SERVIZI PER I SOCI</vt:lpstr>
      <vt:lpstr>LE CONVENZIONI FINCO </vt:lpstr>
      <vt:lpstr>COMITATO DI PRESIDENZA FINCO </vt:lpstr>
      <vt:lpstr>Presentazione standard di PowerPoint</vt:lpstr>
      <vt:lpstr>I CONTATTI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Finco_Corporate profile_0701</dc:title>
  <dc:creator>Veronica Travisani</dc:creator>
  <cp:lastModifiedBy>Finco</cp:lastModifiedBy>
  <cp:revision>201</cp:revision>
  <cp:lastPrinted>2024-05-15T09:27:59Z</cp:lastPrinted>
  <dcterms:created xsi:type="dcterms:W3CDTF">2021-01-08T07:58:57Z</dcterms:created>
  <dcterms:modified xsi:type="dcterms:W3CDTF">2024-08-27T11:44:04Z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Adobe Illustrator 24.3 (Macintosh)</vt:lpwstr>
  </property>
  <property fmtid="{D5CDD505-2E9C-101B-9397-08002B2CF9AE}" pid="4" name="LastSaved">
    <vt:filetime>2021-01-08T00:00:00Z</vt:filetime>
  </property>
</Properties>
</file>