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906000" cy="6858000" type="A4"/>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4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DC49162-3D74-42D1-96E1-BE6C0511C743}" type="datetimeFigureOut">
              <a:rPr lang="it-IT" smtClean="0"/>
              <a:t>13/05/2024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82E0524-1B8C-421A-9529-955EFEB2C6E4}" type="slidenum">
              <a:rPr lang="it-IT" smtClean="0"/>
              <a:t>‹N›</a:t>
            </a:fld>
            <a:endParaRPr lang="it-IT"/>
          </a:p>
        </p:txBody>
      </p:sp>
    </p:spTree>
    <p:extLst>
      <p:ext uri="{BB962C8B-B14F-4D97-AF65-F5344CB8AC3E}">
        <p14:creationId xmlns:p14="http://schemas.microsoft.com/office/powerpoint/2010/main" val="683320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DC49162-3D74-42D1-96E1-BE6C0511C743}" type="datetimeFigureOut">
              <a:rPr lang="it-IT" smtClean="0"/>
              <a:t>13/05/2024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82E0524-1B8C-421A-9529-955EFEB2C6E4}" type="slidenum">
              <a:rPr lang="it-IT" smtClean="0"/>
              <a:t>‹N›</a:t>
            </a:fld>
            <a:endParaRPr lang="it-IT"/>
          </a:p>
        </p:txBody>
      </p:sp>
    </p:spTree>
    <p:extLst>
      <p:ext uri="{BB962C8B-B14F-4D97-AF65-F5344CB8AC3E}">
        <p14:creationId xmlns:p14="http://schemas.microsoft.com/office/powerpoint/2010/main" val="2270397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DC49162-3D74-42D1-96E1-BE6C0511C743}" type="datetimeFigureOut">
              <a:rPr lang="it-IT" smtClean="0"/>
              <a:t>13/05/2024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82E0524-1B8C-421A-9529-955EFEB2C6E4}" type="slidenum">
              <a:rPr lang="it-IT" smtClean="0"/>
              <a:t>‹N›</a:t>
            </a:fld>
            <a:endParaRPr lang="it-IT"/>
          </a:p>
        </p:txBody>
      </p:sp>
    </p:spTree>
    <p:extLst>
      <p:ext uri="{BB962C8B-B14F-4D97-AF65-F5344CB8AC3E}">
        <p14:creationId xmlns:p14="http://schemas.microsoft.com/office/powerpoint/2010/main" val="1773454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DC49162-3D74-42D1-96E1-BE6C0511C743}" type="datetimeFigureOut">
              <a:rPr lang="it-IT" smtClean="0"/>
              <a:t>13/05/2024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82E0524-1B8C-421A-9529-955EFEB2C6E4}" type="slidenum">
              <a:rPr lang="it-IT" smtClean="0"/>
              <a:t>‹N›</a:t>
            </a:fld>
            <a:endParaRPr lang="it-IT"/>
          </a:p>
        </p:txBody>
      </p:sp>
    </p:spTree>
    <p:extLst>
      <p:ext uri="{BB962C8B-B14F-4D97-AF65-F5344CB8AC3E}">
        <p14:creationId xmlns:p14="http://schemas.microsoft.com/office/powerpoint/2010/main" val="131334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EDC49162-3D74-42D1-96E1-BE6C0511C743}" type="datetimeFigureOut">
              <a:rPr lang="it-IT" smtClean="0"/>
              <a:t>13/05/2024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82E0524-1B8C-421A-9529-955EFEB2C6E4}" type="slidenum">
              <a:rPr lang="it-IT" smtClean="0"/>
              <a:t>‹N›</a:t>
            </a:fld>
            <a:endParaRPr lang="it-IT"/>
          </a:p>
        </p:txBody>
      </p:sp>
    </p:spTree>
    <p:extLst>
      <p:ext uri="{BB962C8B-B14F-4D97-AF65-F5344CB8AC3E}">
        <p14:creationId xmlns:p14="http://schemas.microsoft.com/office/powerpoint/2010/main" val="215370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EDC49162-3D74-42D1-96E1-BE6C0511C743}" type="datetimeFigureOut">
              <a:rPr lang="it-IT" smtClean="0"/>
              <a:t>13/05/2024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82E0524-1B8C-421A-9529-955EFEB2C6E4}" type="slidenum">
              <a:rPr lang="it-IT" smtClean="0"/>
              <a:t>‹N›</a:t>
            </a:fld>
            <a:endParaRPr lang="it-IT"/>
          </a:p>
        </p:txBody>
      </p:sp>
    </p:spTree>
    <p:extLst>
      <p:ext uri="{BB962C8B-B14F-4D97-AF65-F5344CB8AC3E}">
        <p14:creationId xmlns:p14="http://schemas.microsoft.com/office/powerpoint/2010/main" val="2195203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82329" y="2505075"/>
            <a:ext cx="4190702"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5014913" y="2505075"/>
            <a:ext cx="4211340"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EDC49162-3D74-42D1-96E1-BE6C0511C743}" type="datetimeFigureOut">
              <a:rPr lang="it-IT" smtClean="0"/>
              <a:t>13/05/2024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82E0524-1B8C-421A-9529-955EFEB2C6E4}" type="slidenum">
              <a:rPr lang="it-IT" smtClean="0"/>
              <a:t>‹N›</a:t>
            </a:fld>
            <a:endParaRPr lang="it-IT"/>
          </a:p>
        </p:txBody>
      </p:sp>
    </p:spTree>
    <p:extLst>
      <p:ext uri="{BB962C8B-B14F-4D97-AF65-F5344CB8AC3E}">
        <p14:creationId xmlns:p14="http://schemas.microsoft.com/office/powerpoint/2010/main" val="2498412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EDC49162-3D74-42D1-96E1-BE6C0511C743}" type="datetimeFigureOut">
              <a:rPr lang="it-IT" smtClean="0"/>
              <a:t>13/05/2024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82E0524-1B8C-421A-9529-955EFEB2C6E4}" type="slidenum">
              <a:rPr lang="it-IT" smtClean="0"/>
              <a:t>‹N›</a:t>
            </a:fld>
            <a:endParaRPr lang="it-IT"/>
          </a:p>
        </p:txBody>
      </p:sp>
    </p:spTree>
    <p:extLst>
      <p:ext uri="{BB962C8B-B14F-4D97-AF65-F5344CB8AC3E}">
        <p14:creationId xmlns:p14="http://schemas.microsoft.com/office/powerpoint/2010/main" val="435615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49162-3D74-42D1-96E1-BE6C0511C743}" type="datetimeFigureOut">
              <a:rPr lang="it-IT" smtClean="0"/>
              <a:t>13/05/2024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82E0524-1B8C-421A-9529-955EFEB2C6E4}" type="slidenum">
              <a:rPr lang="it-IT" smtClean="0"/>
              <a:t>‹N›</a:t>
            </a:fld>
            <a:endParaRPr lang="it-IT"/>
          </a:p>
        </p:txBody>
      </p:sp>
    </p:spTree>
    <p:extLst>
      <p:ext uri="{BB962C8B-B14F-4D97-AF65-F5344CB8AC3E}">
        <p14:creationId xmlns:p14="http://schemas.microsoft.com/office/powerpoint/2010/main" val="7995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EDC49162-3D74-42D1-96E1-BE6C0511C743}" type="datetimeFigureOut">
              <a:rPr lang="it-IT" smtClean="0"/>
              <a:t>13/05/2024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82E0524-1B8C-421A-9529-955EFEB2C6E4}" type="slidenum">
              <a:rPr lang="it-IT" smtClean="0"/>
              <a:t>‹N›</a:t>
            </a:fld>
            <a:endParaRPr lang="it-IT"/>
          </a:p>
        </p:txBody>
      </p:sp>
    </p:spTree>
    <p:extLst>
      <p:ext uri="{BB962C8B-B14F-4D97-AF65-F5344CB8AC3E}">
        <p14:creationId xmlns:p14="http://schemas.microsoft.com/office/powerpoint/2010/main" val="828691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EDC49162-3D74-42D1-96E1-BE6C0511C743}" type="datetimeFigureOut">
              <a:rPr lang="it-IT" smtClean="0"/>
              <a:t>13/05/2024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82E0524-1B8C-421A-9529-955EFEB2C6E4}" type="slidenum">
              <a:rPr lang="it-IT" smtClean="0"/>
              <a:t>‹N›</a:t>
            </a:fld>
            <a:endParaRPr lang="it-IT"/>
          </a:p>
        </p:txBody>
      </p:sp>
    </p:spTree>
    <p:extLst>
      <p:ext uri="{BB962C8B-B14F-4D97-AF65-F5344CB8AC3E}">
        <p14:creationId xmlns:p14="http://schemas.microsoft.com/office/powerpoint/2010/main" val="105914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49162-3D74-42D1-96E1-BE6C0511C743}" type="datetimeFigureOut">
              <a:rPr lang="it-IT" smtClean="0"/>
              <a:t>13/05/2024</a:t>
            </a:fld>
            <a:endParaRPr lang="it-IT"/>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E0524-1B8C-421A-9529-955EFEB2C6E4}" type="slidenum">
              <a:rPr lang="it-IT" smtClean="0"/>
              <a:t>‹N›</a:t>
            </a:fld>
            <a:endParaRPr lang="it-IT"/>
          </a:p>
        </p:txBody>
      </p:sp>
    </p:spTree>
    <p:extLst>
      <p:ext uri="{BB962C8B-B14F-4D97-AF65-F5344CB8AC3E}">
        <p14:creationId xmlns:p14="http://schemas.microsoft.com/office/powerpoint/2010/main" val="16642852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federcontribuenti.i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63984" y="1109708"/>
            <a:ext cx="9348187" cy="4493538"/>
          </a:xfrm>
          <a:prstGeom prst="rect">
            <a:avLst/>
          </a:prstGeom>
        </p:spPr>
        <p:txBody>
          <a:bodyPr wrap="square">
            <a:spAutoFit/>
          </a:bodyPr>
          <a:lstStyle/>
          <a:p>
            <a:r>
              <a:rPr lang="it-IT" sz="1100" b="1" dirty="0">
                <a:solidFill>
                  <a:srgbClr val="40454D"/>
                </a:solidFill>
                <a:latin typeface="Open Sans"/>
              </a:rPr>
              <a:t>Chi </a:t>
            </a:r>
            <a:r>
              <a:rPr lang="it-IT" sz="1100" b="1" dirty="0" smtClean="0">
                <a:solidFill>
                  <a:srgbClr val="40454D"/>
                </a:solidFill>
                <a:latin typeface="Open Sans"/>
              </a:rPr>
              <a:t>Siamo</a:t>
            </a:r>
          </a:p>
          <a:p>
            <a:endParaRPr lang="it-IT" sz="1100" b="1" dirty="0">
              <a:solidFill>
                <a:srgbClr val="40454D"/>
              </a:solidFill>
              <a:latin typeface="Open Sans"/>
            </a:endParaRPr>
          </a:p>
          <a:p>
            <a:r>
              <a:rPr lang="it-IT" sz="1100" b="1" dirty="0">
                <a:solidFill>
                  <a:srgbClr val="40454D"/>
                </a:solidFill>
                <a:latin typeface="Open Sans"/>
              </a:rPr>
              <a:t>FEDERCONTRIBUENTI Federazione Italiana a tutela dei contribuenti e dei consumatori</a:t>
            </a:r>
          </a:p>
          <a:p>
            <a:r>
              <a:rPr lang="it-IT" sz="1100" dirty="0">
                <a:solidFill>
                  <a:srgbClr val="313131"/>
                </a:solidFill>
                <a:latin typeface="Open Sans"/>
              </a:rPr>
              <a:t>Federcontribuenti è una associazione senza scopo di lucro che si pone come obiettivo la </a:t>
            </a:r>
            <a:r>
              <a:rPr lang="it-IT" sz="1100" b="1" dirty="0">
                <a:solidFill>
                  <a:srgbClr val="313131"/>
                </a:solidFill>
                <a:latin typeface="Open Sans"/>
              </a:rPr>
              <a:t>tutela dei contribuenti, dei consumatori e delle imprese</a:t>
            </a:r>
            <a:r>
              <a:rPr lang="it-IT" sz="1100" dirty="0">
                <a:solidFill>
                  <a:srgbClr val="313131"/>
                </a:solidFill>
                <a:latin typeface="Open Sans"/>
              </a:rPr>
              <a:t>.</a:t>
            </a:r>
          </a:p>
          <a:p>
            <a:r>
              <a:rPr lang="it-IT" sz="1100" dirty="0">
                <a:solidFill>
                  <a:srgbClr val="313131"/>
                </a:solidFill>
                <a:latin typeface="Open Sans"/>
              </a:rPr>
              <a:t>Federcontribuenti ha rifiutato i finanziamenti pubblici.</a:t>
            </a:r>
          </a:p>
          <a:p>
            <a:r>
              <a:rPr lang="it-IT" sz="1100" dirty="0">
                <a:solidFill>
                  <a:srgbClr val="313131"/>
                </a:solidFill>
                <a:latin typeface="Open Sans"/>
              </a:rPr>
              <a:t>Federcontribuenti pubblicizza invece le organizzazioni aziendali che accettano di sottoporsi alle analisi di serietà e con l’intenzione di promuovere ai soci servizi e prodotti a migliori condizioni e secondo principi di trasparenza e legalità.</a:t>
            </a:r>
          </a:p>
          <a:p>
            <a:r>
              <a:rPr lang="it-IT" sz="1100" dirty="0">
                <a:solidFill>
                  <a:srgbClr val="313131"/>
                </a:solidFill>
                <a:latin typeface="Open Sans"/>
              </a:rPr>
              <a:t>Federcontribuenti è presente sul territorio nazionale attraverso sedi territoriali per fornire assistenza ai consumatori, ai contribuenti e alle imprese avvalendosi della professionalità di consulenti di comprovata esperienza nelle materie specifiche.</a:t>
            </a:r>
          </a:p>
          <a:p>
            <a:r>
              <a:rPr lang="it-IT" sz="1100" dirty="0">
                <a:solidFill>
                  <a:srgbClr val="313131"/>
                </a:solidFill>
                <a:latin typeface="Open Sans"/>
              </a:rPr>
              <a:t>Federcontribuenti grazie al continuo rapporto con le maggiori testate giornalistiche, sia della carta stampata che dei programmi televisivi è in grado di fornire il massimo risalto mediatico ai casi di maggiore interesse.</a:t>
            </a:r>
          </a:p>
          <a:p>
            <a:r>
              <a:rPr lang="it-IT" sz="1100" dirty="0">
                <a:solidFill>
                  <a:srgbClr val="313131"/>
                </a:solidFill>
                <a:latin typeface="Open Sans"/>
              </a:rPr>
              <a:t>Federcontribuenti, pertanto, non è solo difesa legale, ma offre un valido aiuto e sostegno a tutti coloro che intendono intraprendere battaglie di interesse nazionale.</a:t>
            </a:r>
          </a:p>
          <a:p>
            <a:r>
              <a:rPr lang="it-IT" sz="1100" dirty="0">
                <a:solidFill>
                  <a:srgbClr val="313131"/>
                </a:solidFill>
                <a:latin typeface="Open Sans"/>
              </a:rPr>
              <a:t>Grazie al nostro team sarà più facile far sentire la tua voce!</a:t>
            </a:r>
          </a:p>
          <a:p>
            <a:r>
              <a:rPr lang="it-IT" sz="1100" dirty="0">
                <a:solidFill>
                  <a:srgbClr val="313131"/>
                </a:solidFill>
                <a:latin typeface="Open Sans"/>
              </a:rPr>
              <a:t>Nota informativa per partiti, enti pubblici o privati</a:t>
            </a:r>
          </a:p>
          <a:p>
            <a:pPr marL="128588" indent="-128588">
              <a:buFont typeface="Arial" panose="020B0604020202020204" pitchFamily="34" charset="0"/>
              <a:buChar char="•"/>
            </a:pPr>
            <a:r>
              <a:rPr lang="it-IT" sz="1100" dirty="0">
                <a:solidFill>
                  <a:srgbClr val="313131"/>
                </a:solidFill>
                <a:latin typeface="Open Sans"/>
              </a:rPr>
              <a:t>La Federcontribuenti nasce per il bisogno di tutelare e rappresentare in ogni sede, anche istituzionalmente, i diritti e le esigenze dei consumatori, dei contribuenti e delle imprese.</a:t>
            </a:r>
          </a:p>
          <a:p>
            <a:pPr marL="128588" indent="-128588">
              <a:buFont typeface="Arial" panose="020B0604020202020204" pitchFamily="34" charset="0"/>
              <a:buChar char="•"/>
            </a:pPr>
            <a:r>
              <a:rPr lang="it-IT" sz="1100" dirty="0">
                <a:solidFill>
                  <a:srgbClr val="313131"/>
                </a:solidFill>
                <a:latin typeface="Open Sans"/>
              </a:rPr>
              <a:t>La Federcontribuenti non riceve nessuna forma di finanziamento pubblico e vive solo del sostegno dei suoi associati. Il sostegno può avvenire attraverso forme di donazione liberale, o semplicemente di tesseramento annuale.</a:t>
            </a:r>
          </a:p>
          <a:p>
            <a:pPr marL="128588" indent="-128588">
              <a:buFont typeface="Arial" panose="020B0604020202020204" pitchFamily="34" charset="0"/>
              <a:buChar char="•"/>
            </a:pPr>
            <a:r>
              <a:rPr lang="it-IT" sz="1100" dirty="0">
                <a:solidFill>
                  <a:srgbClr val="313131"/>
                </a:solidFill>
                <a:latin typeface="Open Sans"/>
              </a:rPr>
              <a:t>La Federcontribuenti opera attraverso professionisti che hanno deciso di mettere al servizio della collettività la loro esperienza assicurando assistenza legale per ogni tipo di vessazione, per la tutela dei diritti nei confronti di banche, agenti di riscossione, assicurazioni e molto altro.</a:t>
            </a:r>
          </a:p>
          <a:p>
            <a:pPr marL="128588" indent="-128588">
              <a:buFont typeface="Arial" panose="020B0604020202020204" pitchFamily="34" charset="0"/>
              <a:buChar char="•"/>
            </a:pPr>
            <a:r>
              <a:rPr lang="it-IT" sz="1100" dirty="0">
                <a:solidFill>
                  <a:srgbClr val="313131"/>
                </a:solidFill>
                <a:latin typeface="Open Sans"/>
              </a:rPr>
              <a:t>La Federcontribuenti si propone un percorso propositivo nei confronti delle istituzioni e degli enti pubblici e privati per migliorare la vita quotidiana dei consumatori, dei contribuenti e delle imprese.</a:t>
            </a:r>
          </a:p>
          <a:p>
            <a:pPr marL="128588" indent="-128588">
              <a:buFont typeface="Arial" panose="020B0604020202020204" pitchFamily="34" charset="0"/>
              <a:buChar char="•"/>
            </a:pPr>
            <a:r>
              <a:rPr lang="it-IT" sz="1100" dirty="0">
                <a:solidFill>
                  <a:srgbClr val="313131"/>
                </a:solidFill>
                <a:latin typeface="Open Sans"/>
              </a:rPr>
              <a:t>La Federcontribuenti per sua natura non ha appartenenze politiche, ma accetta collaborazioni ed è aperta alla condivisione con quanti dimostrino nutrire lo stesso senso della Giustizia, del dovere civile e dello Stato.</a:t>
            </a:r>
          </a:p>
        </p:txBody>
      </p:sp>
      <p:pic>
        <p:nvPicPr>
          <p:cNvPr id="1026" name="Picture 2" descr="FEDERCONTRIBUENTI Federazione Italiana a tutela dei Contribuenti e dei Consumato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953" y="361465"/>
            <a:ext cx="3401834" cy="518375"/>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459953" y="6064911"/>
            <a:ext cx="4577281" cy="507831"/>
          </a:xfrm>
          <a:prstGeom prst="rect">
            <a:avLst/>
          </a:prstGeom>
        </p:spPr>
        <p:txBody>
          <a:bodyPr wrap="square">
            <a:spAutoFit/>
          </a:bodyPr>
          <a:lstStyle/>
          <a:p>
            <a:r>
              <a:rPr lang="it-IT" sz="900" i="0" dirty="0" smtClean="0">
                <a:solidFill>
                  <a:srgbClr val="313131"/>
                </a:solidFill>
                <a:effectLst/>
                <a:latin typeface="Open Sans"/>
              </a:rPr>
              <a:t>Sede: Piazza del Popolo, 18 – 00197 Roma</a:t>
            </a:r>
          </a:p>
          <a:p>
            <a:r>
              <a:rPr lang="it-IT" sz="900" i="0" dirty="0" smtClean="0">
                <a:solidFill>
                  <a:srgbClr val="313131"/>
                </a:solidFill>
                <a:effectLst/>
                <a:latin typeface="Open Sans"/>
              </a:rPr>
              <a:t>Segreteria: (+39) 0687153355 – 0698356606  Mobile: (+39) 351 5553444</a:t>
            </a:r>
          </a:p>
          <a:p>
            <a:r>
              <a:rPr lang="it-IT" sz="900" dirty="0" smtClean="0">
                <a:solidFill>
                  <a:srgbClr val="313131"/>
                </a:solidFill>
                <a:latin typeface="Open Sans"/>
              </a:rPr>
              <a:t>e</a:t>
            </a:r>
            <a:r>
              <a:rPr lang="it-IT" sz="900" i="0" dirty="0" smtClean="0">
                <a:solidFill>
                  <a:srgbClr val="313131"/>
                </a:solidFill>
                <a:effectLst/>
                <a:latin typeface="Open Sans"/>
              </a:rPr>
              <a:t>-mail: </a:t>
            </a:r>
            <a:r>
              <a:rPr lang="it-IT" sz="900" dirty="0" smtClean="0">
                <a:solidFill>
                  <a:srgbClr val="4A7EA6"/>
                </a:solidFill>
                <a:latin typeface="Open Sans"/>
              </a:rPr>
              <a:t>segreteria </a:t>
            </a:r>
            <a:r>
              <a:rPr lang="it-IT" sz="900" i="0" u="none" strike="noStrike" dirty="0" smtClean="0">
                <a:solidFill>
                  <a:srgbClr val="4A7EA6"/>
                </a:solidFill>
                <a:effectLst/>
                <a:latin typeface="Open Sans"/>
                <a:hlinkClick r:id="rId3"/>
              </a:rPr>
              <a:t>@federcontribuenti.it</a:t>
            </a:r>
            <a:endParaRPr lang="it-IT" sz="900" i="0" u="none" strike="noStrike" dirty="0" smtClean="0">
              <a:solidFill>
                <a:srgbClr val="4A7EA6"/>
              </a:solidFill>
              <a:effectLst/>
              <a:latin typeface="Open Sans"/>
            </a:endParaRPr>
          </a:p>
        </p:txBody>
      </p:sp>
      <p:sp>
        <p:nvSpPr>
          <p:cNvPr id="7" name="Rettangolo 6"/>
          <p:cNvSpPr/>
          <p:nvPr/>
        </p:nvSpPr>
        <p:spPr>
          <a:xfrm>
            <a:off x="6114392" y="6038256"/>
            <a:ext cx="3597779" cy="369332"/>
          </a:xfrm>
          <a:prstGeom prst="rect">
            <a:avLst/>
          </a:prstGeom>
        </p:spPr>
        <p:txBody>
          <a:bodyPr wrap="square">
            <a:spAutoFit/>
          </a:bodyPr>
          <a:lstStyle/>
          <a:p>
            <a:r>
              <a:rPr lang="it-IT" sz="900" i="0" dirty="0" smtClean="0">
                <a:solidFill>
                  <a:srgbClr val="313131"/>
                </a:solidFill>
                <a:effectLst/>
                <a:latin typeface="Open Sans"/>
              </a:rPr>
              <a:t>Sede della Segreteria </a:t>
            </a:r>
            <a:r>
              <a:rPr lang="it-IT" sz="900" dirty="0">
                <a:solidFill>
                  <a:srgbClr val="313131"/>
                </a:solidFill>
                <a:latin typeface="Open Sans"/>
              </a:rPr>
              <a:t>N</a:t>
            </a:r>
            <a:r>
              <a:rPr lang="it-IT" sz="900" i="0" dirty="0" smtClean="0">
                <a:solidFill>
                  <a:srgbClr val="313131"/>
                </a:solidFill>
                <a:effectLst/>
                <a:latin typeface="Open Sans"/>
              </a:rPr>
              <a:t>azionale e Direzione del polo delle PMI</a:t>
            </a:r>
          </a:p>
          <a:p>
            <a:r>
              <a:rPr lang="it-IT" sz="900" i="0" dirty="0" smtClean="0">
                <a:solidFill>
                  <a:srgbClr val="313131"/>
                </a:solidFill>
                <a:effectLst/>
                <a:latin typeface="Open Sans"/>
              </a:rPr>
              <a:t>Via Giuseppe Martignon, 52 – 35035 Lissaro di Mestrino (PD)</a:t>
            </a:r>
            <a:endParaRPr lang="it-IT" sz="900" i="0" dirty="0">
              <a:solidFill>
                <a:srgbClr val="313131"/>
              </a:solidFill>
              <a:effectLst/>
              <a:latin typeface="Open Sans"/>
            </a:endParaRPr>
          </a:p>
        </p:txBody>
      </p:sp>
    </p:spTree>
    <p:extLst>
      <p:ext uri="{BB962C8B-B14F-4D97-AF65-F5344CB8AC3E}">
        <p14:creationId xmlns:p14="http://schemas.microsoft.com/office/powerpoint/2010/main" val="384998515"/>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TotalTime>
  <Words>61</Words>
  <Application>Microsoft Office PowerPoint</Application>
  <PresentationFormat>A4 (21x29,7 cm)</PresentationFormat>
  <Paragraphs>21</Paragraphs>
  <Slides>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Arial</vt:lpstr>
      <vt:lpstr>Calibri</vt:lpstr>
      <vt:lpstr>Calibri Light</vt:lpstr>
      <vt:lpstr>Open Sans</vt:lpstr>
      <vt:lpstr>Tema di Office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Windows</dc:creator>
  <cp:lastModifiedBy>Utente Windows</cp:lastModifiedBy>
  <cp:revision>4</cp:revision>
  <dcterms:created xsi:type="dcterms:W3CDTF">2024-05-13T14:17:27Z</dcterms:created>
  <dcterms:modified xsi:type="dcterms:W3CDTF">2024-05-13T14:27:47Z</dcterms:modified>
</cp:coreProperties>
</file>